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sldIdLst>
    <p:sldId id="501" r:id="rId5"/>
    <p:sldId id="502" r:id="rId6"/>
    <p:sldId id="503" r:id="rId7"/>
    <p:sldId id="504" r:id="rId8"/>
  </p:sldIdLst>
  <p:sldSz cx="18288000" cy="10287000"/>
  <p:notesSz cx="10287000" cy="18288000"/>
  <p:custDataLst>
    <p:tags r:id="rId10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51E7DC-395E-EC47-921C-C5E5D25F28D0}">
          <p14:sldIdLst>
            <p14:sldId id="501"/>
            <p14:sldId id="502"/>
            <p14:sldId id="503"/>
            <p14:sldId id="5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9999"/>
    <a:srgbClr val="88B971"/>
    <a:srgbClr val="88B970"/>
    <a:srgbClr val="60914A"/>
    <a:srgbClr val="6AA84F"/>
    <a:srgbClr val="FDDCE0"/>
    <a:srgbClr val="7DC892"/>
    <a:srgbClr val="ED231F"/>
    <a:srgbClr val="1A6F75"/>
    <a:srgbClr val="1F4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67"/>
    <p:restoredTop sz="94668"/>
  </p:normalViewPr>
  <p:slideViewPr>
    <p:cSldViewPr snapToGrid="0">
      <p:cViewPr varScale="1">
        <p:scale>
          <a:sx n="79" d="100"/>
          <a:sy n="79" d="100"/>
        </p:scale>
        <p:origin x="11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9493280234650164E-2"/>
          <c:y val="2.837145339538796E-2"/>
          <c:w val="0.88232919075644678"/>
          <c:h val="0.7689837847543116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DDCE0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42-DD48-9D66-0718D0000E8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7DC89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42-DD48-9D66-0718D0000E8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1A6F75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D42-DD48-9D66-0718D0000E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1"/>
        <c:overlap val="100"/>
        <c:axId val="128950352"/>
        <c:axId val="128395376"/>
      </c:barChart>
      <c:catAx>
        <c:axId val="128950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395376"/>
        <c:crosses val="autoZero"/>
        <c:auto val="1"/>
        <c:lblAlgn val="ctr"/>
        <c:lblOffset val="100"/>
        <c:noMultiLvlLbl val="0"/>
      </c:catAx>
      <c:valAx>
        <c:axId val="128395376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950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3126590940408038E-2"/>
          <c:y val="0.89872711766337143"/>
          <c:w val="0.82200933130504894"/>
          <c:h val="4.85614972308460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svg>
</file>

<file path=ppt/media/image130.png>
</file>

<file path=ppt/media/image131.svg>
</file>

<file path=ppt/media/image132.png>
</file>

<file path=ppt/media/image133.svg>
</file>

<file path=ppt/media/image134.png>
</file>

<file path=ppt/media/image135.svg>
</file>

<file path=ppt/media/image136.png>
</file>

<file path=ppt/media/image137.svg>
</file>

<file path=ppt/media/image138.png>
</file>

<file path=ppt/media/image139.svg>
</file>

<file path=ppt/media/image14.png>
</file>

<file path=ppt/media/image140.png>
</file>

<file path=ppt/media/image141.svg>
</file>

<file path=ppt/media/image142.png>
</file>

<file path=ppt/media/image143.svg>
</file>

<file path=ppt/media/image144.png>
</file>

<file path=ppt/media/image145.svg>
</file>

<file path=ppt/media/image146.png>
</file>

<file path=ppt/media/image147.svg>
</file>

<file path=ppt/media/image148.png>
</file>

<file path=ppt/media/image149.svg>
</file>

<file path=ppt/media/image15.svg>
</file>

<file path=ppt/media/image150.png>
</file>

<file path=ppt/media/image151.svg>
</file>

<file path=ppt/media/image152.png>
</file>

<file path=ppt/media/image153.svg>
</file>

<file path=ppt/media/image154.png>
</file>

<file path=ppt/media/image155.svg>
</file>

<file path=ppt/media/image156.png>
</file>

<file path=ppt/media/image157.svg>
</file>

<file path=ppt/media/image158.png>
</file>

<file path=ppt/media/image159.svg>
</file>

<file path=ppt/media/image16.png>
</file>

<file path=ppt/media/image160.png>
</file>

<file path=ppt/media/image161.svg>
</file>

<file path=ppt/media/image162.png>
</file>

<file path=ppt/media/image163.svg>
</file>

<file path=ppt/media/image164.png>
</file>

<file path=ppt/media/image165.svg>
</file>

<file path=ppt/media/image166.png>
</file>

<file path=ppt/media/image167.svg>
</file>

<file path=ppt/media/image168.png>
</file>

<file path=ppt/media/image169.svg>
</file>

<file path=ppt/media/image17.png>
</file>

<file path=ppt/media/image170.png>
</file>

<file path=ppt/media/image171.svg>
</file>

<file path=ppt/media/image172.png>
</file>

<file path=ppt/media/image173.svg>
</file>

<file path=ppt/media/image174.png>
</file>

<file path=ppt/media/image175.svg>
</file>

<file path=ppt/media/image176.png>
</file>

<file path=ppt/media/image177.svg>
</file>

<file path=ppt/media/image178.png>
</file>

<file path=ppt/media/image179.svg>
</file>

<file path=ppt/media/image18.png>
</file>

<file path=ppt/media/image180.png>
</file>

<file path=ppt/media/image181.svg>
</file>

<file path=ppt/media/image182.png>
</file>

<file path=ppt/media/image183.svg>
</file>

<file path=ppt/media/image184.png>
</file>

<file path=ppt/media/image185.svg>
</file>

<file path=ppt/media/image186.png>
</file>

<file path=ppt/media/image187.svg>
</file>

<file path=ppt/media/image188.png>
</file>

<file path=ppt/media/image189.svg>
</file>

<file path=ppt/media/image19.png>
</file>

<file path=ppt/media/image190.png>
</file>

<file path=ppt/media/image191.svg>
</file>

<file path=ppt/media/image192.png>
</file>

<file path=ppt/media/image193.svg>
</file>

<file path=ppt/media/image194.png>
</file>

<file path=ppt/media/image195.svg>
</file>

<file path=ppt/media/image196.png>
</file>

<file path=ppt/media/image197.svg>
</file>

<file path=ppt/media/image198.png>
</file>

<file path=ppt/media/image199.svg>
</file>

<file path=ppt/media/image2.png>
</file>

<file path=ppt/media/image20.svg>
</file>

<file path=ppt/media/image200.png>
</file>

<file path=ppt/media/image201.svg>
</file>

<file path=ppt/media/image202.png>
</file>

<file path=ppt/media/image203.svg>
</file>

<file path=ppt/media/image204.png>
</file>

<file path=ppt/media/image205.svg>
</file>

<file path=ppt/media/image206.png>
</file>

<file path=ppt/media/image207.svg>
</file>

<file path=ppt/media/image208.png>
</file>

<file path=ppt/media/image209.svg>
</file>

<file path=ppt/media/image21.png>
</file>

<file path=ppt/media/image210.png>
</file>

<file path=ppt/media/image211.svg>
</file>

<file path=ppt/media/image212.png>
</file>

<file path=ppt/media/image213.sv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sv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674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oleObject" Target="../embeddings/oleObject2.bin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image" Target="../media/image1.emf"/><Relationship Id="rId9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69.png"/><Relationship Id="rId18" Type="http://schemas.openxmlformats.org/officeDocument/2006/relationships/image" Target="../media/image74.svg"/><Relationship Id="rId26" Type="http://schemas.openxmlformats.org/officeDocument/2006/relationships/image" Target="../media/image80.svg"/><Relationship Id="rId3" Type="http://schemas.openxmlformats.org/officeDocument/2006/relationships/oleObject" Target="../embeddings/oleObject11.bin"/><Relationship Id="rId21" Type="http://schemas.openxmlformats.org/officeDocument/2006/relationships/image" Target="../media/image75.png"/><Relationship Id="rId7" Type="http://schemas.openxmlformats.org/officeDocument/2006/relationships/image" Target="../media/image14.png"/><Relationship Id="rId12" Type="http://schemas.openxmlformats.org/officeDocument/2006/relationships/image" Target="../media/image68.svg"/><Relationship Id="rId17" Type="http://schemas.openxmlformats.org/officeDocument/2006/relationships/image" Target="../media/image73.png"/><Relationship Id="rId25" Type="http://schemas.openxmlformats.org/officeDocument/2006/relationships/image" Target="../media/image79.pn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72.svg"/><Relationship Id="rId20" Type="http://schemas.openxmlformats.org/officeDocument/2006/relationships/image" Target="../media/image59.svg"/><Relationship Id="rId1" Type="http://schemas.openxmlformats.org/officeDocument/2006/relationships/tags" Target="../tags/tag14.xml"/><Relationship Id="rId6" Type="http://schemas.openxmlformats.org/officeDocument/2006/relationships/image" Target="../media/image66.png"/><Relationship Id="rId11" Type="http://schemas.openxmlformats.org/officeDocument/2006/relationships/image" Target="../media/image67.png"/><Relationship Id="rId24" Type="http://schemas.openxmlformats.org/officeDocument/2006/relationships/image" Target="../media/image78.svg"/><Relationship Id="rId5" Type="http://schemas.openxmlformats.org/officeDocument/2006/relationships/image" Target="../media/image35.png"/><Relationship Id="rId15" Type="http://schemas.openxmlformats.org/officeDocument/2006/relationships/image" Target="../media/image71.png"/><Relationship Id="rId23" Type="http://schemas.openxmlformats.org/officeDocument/2006/relationships/image" Target="../media/image77.png"/><Relationship Id="rId28" Type="http://schemas.openxmlformats.org/officeDocument/2006/relationships/image" Target="../media/image65.svg"/><Relationship Id="rId10" Type="http://schemas.openxmlformats.org/officeDocument/2006/relationships/image" Target="../media/image63.svg"/><Relationship Id="rId19" Type="http://schemas.openxmlformats.org/officeDocument/2006/relationships/image" Target="../media/image58.png"/><Relationship Id="rId4" Type="http://schemas.openxmlformats.org/officeDocument/2006/relationships/image" Target="../media/image1.emf"/><Relationship Id="rId9" Type="http://schemas.openxmlformats.org/officeDocument/2006/relationships/image" Target="../media/image62.png"/><Relationship Id="rId14" Type="http://schemas.openxmlformats.org/officeDocument/2006/relationships/image" Target="../media/image70.svg"/><Relationship Id="rId22" Type="http://schemas.openxmlformats.org/officeDocument/2006/relationships/image" Target="../media/image76.svg"/><Relationship Id="rId27" Type="http://schemas.openxmlformats.org/officeDocument/2006/relationships/image" Target="../media/image64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6.svg"/><Relationship Id="rId18" Type="http://schemas.openxmlformats.org/officeDocument/2006/relationships/image" Target="../media/image91.png"/><Relationship Id="rId3" Type="http://schemas.openxmlformats.org/officeDocument/2006/relationships/oleObject" Target="../embeddings/oleObject12.bin"/><Relationship Id="rId21" Type="http://schemas.openxmlformats.org/officeDocument/2006/relationships/image" Target="../media/image94.svg"/><Relationship Id="rId7" Type="http://schemas.openxmlformats.org/officeDocument/2006/relationships/image" Target="../media/image15.svg"/><Relationship Id="rId12" Type="http://schemas.openxmlformats.org/officeDocument/2006/relationships/image" Target="../media/image85.png"/><Relationship Id="rId17" Type="http://schemas.openxmlformats.org/officeDocument/2006/relationships/image" Target="../media/image90.sv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89.png"/><Relationship Id="rId20" Type="http://schemas.openxmlformats.org/officeDocument/2006/relationships/image" Target="../media/image93.png"/><Relationship Id="rId1" Type="http://schemas.openxmlformats.org/officeDocument/2006/relationships/tags" Target="../tags/tag15.xml"/><Relationship Id="rId6" Type="http://schemas.openxmlformats.org/officeDocument/2006/relationships/image" Target="../media/image14.png"/><Relationship Id="rId11" Type="http://schemas.openxmlformats.org/officeDocument/2006/relationships/image" Target="../media/image84.svg"/><Relationship Id="rId5" Type="http://schemas.openxmlformats.org/officeDocument/2006/relationships/image" Target="../media/image35.png"/><Relationship Id="rId15" Type="http://schemas.openxmlformats.org/officeDocument/2006/relationships/image" Target="../media/image88.svg"/><Relationship Id="rId23" Type="http://schemas.openxmlformats.org/officeDocument/2006/relationships/image" Target="../media/image96.svg"/><Relationship Id="rId10" Type="http://schemas.openxmlformats.org/officeDocument/2006/relationships/image" Target="../media/image83.png"/><Relationship Id="rId19" Type="http://schemas.openxmlformats.org/officeDocument/2006/relationships/image" Target="../media/image92.svg"/><Relationship Id="rId4" Type="http://schemas.openxmlformats.org/officeDocument/2006/relationships/image" Target="../media/image1.emf"/><Relationship Id="rId9" Type="http://schemas.openxmlformats.org/officeDocument/2006/relationships/image" Target="../media/image82.svg"/><Relationship Id="rId14" Type="http://schemas.openxmlformats.org/officeDocument/2006/relationships/image" Target="../media/image87.png"/><Relationship Id="rId22" Type="http://schemas.openxmlformats.org/officeDocument/2006/relationships/image" Target="../media/image9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103.png"/><Relationship Id="rId18" Type="http://schemas.openxmlformats.org/officeDocument/2006/relationships/image" Target="../media/image108.svg"/><Relationship Id="rId3" Type="http://schemas.openxmlformats.org/officeDocument/2006/relationships/oleObject" Target="../embeddings/oleObject13.bin"/><Relationship Id="rId21" Type="http://schemas.openxmlformats.org/officeDocument/2006/relationships/image" Target="../media/image111.svg"/><Relationship Id="rId7" Type="http://schemas.openxmlformats.org/officeDocument/2006/relationships/image" Target="../media/image14.png"/><Relationship Id="rId12" Type="http://schemas.openxmlformats.org/officeDocument/2006/relationships/image" Target="../media/image102.svg"/><Relationship Id="rId17" Type="http://schemas.openxmlformats.org/officeDocument/2006/relationships/image" Target="../media/image107.png"/><Relationship Id="rId25" Type="http://schemas.openxmlformats.org/officeDocument/2006/relationships/image" Target="../media/image30.sv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106.svg"/><Relationship Id="rId20" Type="http://schemas.openxmlformats.org/officeDocument/2006/relationships/image" Target="../media/image110.png"/><Relationship Id="rId1" Type="http://schemas.openxmlformats.org/officeDocument/2006/relationships/tags" Target="../tags/tag16.xml"/><Relationship Id="rId6" Type="http://schemas.openxmlformats.org/officeDocument/2006/relationships/image" Target="../media/image98.svg"/><Relationship Id="rId11" Type="http://schemas.openxmlformats.org/officeDocument/2006/relationships/image" Target="../media/image101.png"/><Relationship Id="rId24" Type="http://schemas.openxmlformats.org/officeDocument/2006/relationships/image" Target="../media/image29.png"/><Relationship Id="rId5" Type="http://schemas.openxmlformats.org/officeDocument/2006/relationships/image" Target="../media/image97.png"/><Relationship Id="rId15" Type="http://schemas.openxmlformats.org/officeDocument/2006/relationships/image" Target="../media/image105.png"/><Relationship Id="rId23" Type="http://schemas.openxmlformats.org/officeDocument/2006/relationships/image" Target="../media/image113.svg"/><Relationship Id="rId10" Type="http://schemas.openxmlformats.org/officeDocument/2006/relationships/image" Target="../media/image100.svg"/><Relationship Id="rId19" Type="http://schemas.openxmlformats.org/officeDocument/2006/relationships/image" Target="../media/image109.svg"/><Relationship Id="rId4" Type="http://schemas.openxmlformats.org/officeDocument/2006/relationships/image" Target="../media/image1.emf"/><Relationship Id="rId9" Type="http://schemas.openxmlformats.org/officeDocument/2006/relationships/image" Target="../media/image99.png"/><Relationship Id="rId14" Type="http://schemas.openxmlformats.org/officeDocument/2006/relationships/image" Target="../media/image104.svg"/><Relationship Id="rId22" Type="http://schemas.openxmlformats.org/officeDocument/2006/relationships/image" Target="../media/image112.png"/></Relationships>
</file>

<file path=ppt/slideLayouts/_rels/slideLayout1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34.png"/><Relationship Id="rId21" Type="http://schemas.openxmlformats.org/officeDocument/2006/relationships/image" Target="../media/image129.svg"/><Relationship Id="rId42" Type="http://schemas.openxmlformats.org/officeDocument/2006/relationships/image" Target="../media/image150.png"/><Relationship Id="rId47" Type="http://schemas.openxmlformats.org/officeDocument/2006/relationships/image" Target="../media/image155.svg"/><Relationship Id="rId63" Type="http://schemas.openxmlformats.org/officeDocument/2006/relationships/image" Target="../media/image171.svg"/><Relationship Id="rId68" Type="http://schemas.openxmlformats.org/officeDocument/2006/relationships/image" Target="../media/image176.png"/><Relationship Id="rId84" Type="http://schemas.openxmlformats.org/officeDocument/2006/relationships/image" Target="../media/image192.png"/><Relationship Id="rId89" Type="http://schemas.openxmlformats.org/officeDocument/2006/relationships/image" Target="../media/image197.svg"/><Relationship Id="rId16" Type="http://schemas.openxmlformats.org/officeDocument/2006/relationships/image" Target="../media/image124.png"/><Relationship Id="rId11" Type="http://schemas.openxmlformats.org/officeDocument/2006/relationships/image" Target="../media/image119.svg"/><Relationship Id="rId32" Type="http://schemas.openxmlformats.org/officeDocument/2006/relationships/image" Target="../media/image140.png"/><Relationship Id="rId37" Type="http://schemas.openxmlformats.org/officeDocument/2006/relationships/image" Target="../media/image145.svg"/><Relationship Id="rId53" Type="http://schemas.openxmlformats.org/officeDocument/2006/relationships/image" Target="../media/image161.svg"/><Relationship Id="rId58" Type="http://schemas.openxmlformats.org/officeDocument/2006/relationships/image" Target="../media/image166.png"/><Relationship Id="rId74" Type="http://schemas.openxmlformats.org/officeDocument/2006/relationships/image" Target="../media/image182.png"/><Relationship Id="rId79" Type="http://schemas.openxmlformats.org/officeDocument/2006/relationships/image" Target="../media/image187.svg"/><Relationship Id="rId102" Type="http://schemas.openxmlformats.org/officeDocument/2006/relationships/image" Target="../media/image210.png"/><Relationship Id="rId5" Type="http://schemas.openxmlformats.org/officeDocument/2006/relationships/image" Target="../media/image15.svg"/><Relationship Id="rId90" Type="http://schemas.openxmlformats.org/officeDocument/2006/relationships/image" Target="../media/image198.png"/><Relationship Id="rId95" Type="http://schemas.openxmlformats.org/officeDocument/2006/relationships/image" Target="../media/image203.svg"/><Relationship Id="rId22" Type="http://schemas.openxmlformats.org/officeDocument/2006/relationships/image" Target="../media/image130.png"/><Relationship Id="rId27" Type="http://schemas.openxmlformats.org/officeDocument/2006/relationships/image" Target="../media/image135.svg"/><Relationship Id="rId43" Type="http://schemas.openxmlformats.org/officeDocument/2006/relationships/image" Target="../media/image151.svg"/><Relationship Id="rId48" Type="http://schemas.openxmlformats.org/officeDocument/2006/relationships/image" Target="../media/image156.png"/><Relationship Id="rId64" Type="http://schemas.openxmlformats.org/officeDocument/2006/relationships/image" Target="../media/image172.png"/><Relationship Id="rId69" Type="http://schemas.openxmlformats.org/officeDocument/2006/relationships/image" Target="../media/image177.svg"/><Relationship Id="rId80" Type="http://schemas.openxmlformats.org/officeDocument/2006/relationships/image" Target="../media/image188.png"/><Relationship Id="rId85" Type="http://schemas.openxmlformats.org/officeDocument/2006/relationships/image" Target="../media/image193.svg"/><Relationship Id="rId12" Type="http://schemas.openxmlformats.org/officeDocument/2006/relationships/image" Target="../media/image120.png"/><Relationship Id="rId17" Type="http://schemas.openxmlformats.org/officeDocument/2006/relationships/image" Target="../media/image125.svg"/><Relationship Id="rId33" Type="http://schemas.openxmlformats.org/officeDocument/2006/relationships/image" Target="../media/image141.svg"/><Relationship Id="rId38" Type="http://schemas.openxmlformats.org/officeDocument/2006/relationships/image" Target="../media/image146.png"/><Relationship Id="rId59" Type="http://schemas.openxmlformats.org/officeDocument/2006/relationships/image" Target="../media/image167.svg"/><Relationship Id="rId103" Type="http://schemas.openxmlformats.org/officeDocument/2006/relationships/image" Target="../media/image211.svg"/><Relationship Id="rId20" Type="http://schemas.openxmlformats.org/officeDocument/2006/relationships/image" Target="../media/image128.png"/><Relationship Id="rId41" Type="http://schemas.openxmlformats.org/officeDocument/2006/relationships/image" Target="../media/image149.svg"/><Relationship Id="rId54" Type="http://schemas.openxmlformats.org/officeDocument/2006/relationships/image" Target="../media/image162.png"/><Relationship Id="rId62" Type="http://schemas.openxmlformats.org/officeDocument/2006/relationships/image" Target="../media/image170.png"/><Relationship Id="rId70" Type="http://schemas.openxmlformats.org/officeDocument/2006/relationships/image" Target="../media/image178.png"/><Relationship Id="rId75" Type="http://schemas.openxmlformats.org/officeDocument/2006/relationships/image" Target="../media/image183.svg"/><Relationship Id="rId83" Type="http://schemas.openxmlformats.org/officeDocument/2006/relationships/image" Target="../media/image191.svg"/><Relationship Id="rId88" Type="http://schemas.openxmlformats.org/officeDocument/2006/relationships/image" Target="../media/image196.png"/><Relationship Id="rId91" Type="http://schemas.openxmlformats.org/officeDocument/2006/relationships/image" Target="../media/image199.svg"/><Relationship Id="rId96" Type="http://schemas.openxmlformats.org/officeDocument/2006/relationships/image" Target="../media/image20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4.png"/><Relationship Id="rId15" Type="http://schemas.openxmlformats.org/officeDocument/2006/relationships/image" Target="../media/image123.svg"/><Relationship Id="rId23" Type="http://schemas.openxmlformats.org/officeDocument/2006/relationships/image" Target="../media/image131.svg"/><Relationship Id="rId28" Type="http://schemas.openxmlformats.org/officeDocument/2006/relationships/image" Target="../media/image136.png"/><Relationship Id="rId36" Type="http://schemas.openxmlformats.org/officeDocument/2006/relationships/image" Target="../media/image144.png"/><Relationship Id="rId49" Type="http://schemas.openxmlformats.org/officeDocument/2006/relationships/image" Target="../media/image157.svg"/><Relationship Id="rId57" Type="http://schemas.openxmlformats.org/officeDocument/2006/relationships/image" Target="../media/image165.svg"/><Relationship Id="rId10" Type="http://schemas.openxmlformats.org/officeDocument/2006/relationships/image" Target="../media/image118.png"/><Relationship Id="rId31" Type="http://schemas.openxmlformats.org/officeDocument/2006/relationships/image" Target="../media/image139.svg"/><Relationship Id="rId44" Type="http://schemas.openxmlformats.org/officeDocument/2006/relationships/image" Target="../media/image152.png"/><Relationship Id="rId52" Type="http://schemas.openxmlformats.org/officeDocument/2006/relationships/image" Target="../media/image160.png"/><Relationship Id="rId60" Type="http://schemas.openxmlformats.org/officeDocument/2006/relationships/image" Target="../media/image168.png"/><Relationship Id="rId65" Type="http://schemas.openxmlformats.org/officeDocument/2006/relationships/image" Target="../media/image173.svg"/><Relationship Id="rId73" Type="http://schemas.openxmlformats.org/officeDocument/2006/relationships/image" Target="../media/image181.svg"/><Relationship Id="rId78" Type="http://schemas.openxmlformats.org/officeDocument/2006/relationships/image" Target="../media/image186.png"/><Relationship Id="rId81" Type="http://schemas.openxmlformats.org/officeDocument/2006/relationships/image" Target="../media/image189.svg"/><Relationship Id="rId86" Type="http://schemas.openxmlformats.org/officeDocument/2006/relationships/image" Target="../media/image194.png"/><Relationship Id="rId94" Type="http://schemas.openxmlformats.org/officeDocument/2006/relationships/image" Target="../media/image202.png"/><Relationship Id="rId99" Type="http://schemas.openxmlformats.org/officeDocument/2006/relationships/image" Target="../media/image207.svg"/><Relationship Id="rId101" Type="http://schemas.openxmlformats.org/officeDocument/2006/relationships/image" Target="../media/image209.svg"/><Relationship Id="rId4" Type="http://schemas.openxmlformats.org/officeDocument/2006/relationships/image" Target="../media/image14.png"/><Relationship Id="rId9" Type="http://schemas.openxmlformats.org/officeDocument/2006/relationships/image" Target="../media/image117.svg"/><Relationship Id="rId13" Type="http://schemas.openxmlformats.org/officeDocument/2006/relationships/image" Target="../media/image121.svg"/><Relationship Id="rId18" Type="http://schemas.openxmlformats.org/officeDocument/2006/relationships/image" Target="../media/image126.png"/><Relationship Id="rId39" Type="http://schemas.openxmlformats.org/officeDocument/2006/relationships/image" Target="../media/image147.svg"/><Relationship Id="rId34" Type="http://schemas.openxmlformats.org/officeDocument/2006/relationships/image" Target="../media/image142.png"/><Relationship Id="rId50" Type="http://schemas.openxmlformats.org/officeDocument/2006/relationships/image" Target="../media/image158.png"/><Relationship Id="rId55" Type="http://schemas.openxmlformats.org/officeDocument/2006/relationships/image" Target="../media/image163.svg"/><Relationship Id="rId76" Type="http://schemas.openxmlformats.org/officeDocument/2006/relationships/image" Target="../media/image184.png"/><Relationship Id="rId97" Type="http://schemas.openxmlformats.org/officeDocument/2006/relationships/image" Target="../media/image205.svg"/><Relationship Id="rId104" Type="http://schemas.openxmlformats.org/officeDocument/2006/relationships/image" Target="../media/image212.png"/><Relationship Id="rId7" Type="http://schemas.openxmlformats.org/officeDocument/2006/relationships/image" Target="../media/image115.svg"/><Relationship Id="rId71" Type="http://schemas.openxmlformats.org/officeDocument/2006/relationships/image" Target="../media/image179.svg"/><Relationship Id="rId92" Type="http://schemas.openxmlformats.org/officeDocument/2006/relationships/image" Target="../media/image200.png"/><Relationship Id="rId2" Type="http://schemas.openxmlformats.org/officeDocument/2006/relationships/image" Target="../media/image36.png"/><Relationship Id="rId29" Type="http://schemas.openxmlformats.org/officeDocument/2006/relationships/image" Target="../media/image137.svg"/><Relationship Id="rId24" Type="http://schemas.openxmlformats.org/officeDocument/2006/relationships/image" Target="../media/image132.png"/><Relationship Id="rId40" Type="http://schemas.openxmlformats.org/officeDocument/2006/relationships/image" Target="../media/image148.png"/><Relationship Id="rId45" Type="http://schemas.openxmlformats.org/officeDocument/2006/relationships/image" Target="../media/image153.svg"/><Relationship Id="rId66" Type="http://schemas.openxmlformats.org/officeDocument/2006/relationships/image" Target="../media/image174.png"/><Relationship Id="rId87" Type="http://schemas.openxmlformats.org/officeDocument/2006/relationships/image" Target="../media/image195.svg"/><Relationship Id="rId61" Type="http://schemas.openxmlformats.org/officeDocument/2006/relationships/image" Target="../media/image169.svg"/><Relationship Id="rId82" Type="http://schemas.openxmlformats.org/officeDocument/2006/relationships/image" Target="../media/image190.png"/><Relationship Id="rId19" Type="http://schemas.openxmlformats.org/officeDocument/2006/relationships/image" Target="../media/image127.svg"/><Relationship Id="rId14" Type="http://schemas.openxmlformats.org/officeDocument/2006/relationships/image" Target="../media/image122.png"/><Relationship Id="rId30" Type="http://schemas.openxmlformats.org/officeDocument/2006/relationships/image" Target="../media/image138.png"/><Relationship Id="rId35" Type="http://schemas.openxmlformats.org/officeDocument/2006/relationships/image" Target="../media/image143.svg"/><Relationship Id="rId56" Type="http://schemas.openxmlformats.org/officeDocument/2006/relationships/image" Target="../media/image164.png"/><Relationship Id="rId77" Type="http://schemas.openxmlformats.org/officeDocument/2006/relationships/image" Target="../media/image185.svg"/><Relationship Id="rId100" Type="http://schemas.openxmlformats.org/officeDocument/2006/relationships/image" Target="../media/image208.png"/><Relationship Id="rId105" Type="http://schemas.openxmlformats.org/officeDocument/2006/relationships/image" Target="../media/image213.svg"/><Relationship Id="rId8" Type="http://schemas.openxmlformats.org/officeDocument/2006/relationships/image" Target="../media/image116.png"/><Relationship Id="rId51" Type="http://schemas.openxmlformats.org/officeDocument/2006/relationships/image" Target="../media/image159.svg"/><Relationship Id="rId72" Type="http://schemas.openxmlformats.org/officeDocument/2006/relationships/image" Target="../media/image180.png"/><Relationship Id="rId93" Type="http://schemas.openxmlformats.org/officeDocument/2006/relationships/image" Target="../media/image201.svg"/><Relationship Id="rId98" Type="http://schemas.openxmlformats.org/officeDocument/2006/relationships/image" Target="../media/image206.png"/><Relationship Id="rId3" Type="http://schemas.openxmlformats.org/officeDocument/2006/relationships/image" Target="../media/image37.svg"/><Relationship Id="rId25" Type="http://schemas.openxmlformats.org/officeDocument/2006/relationships/image" Target="../media/image133.svg"/><Relationship Id="rId46" Type="http://schemas.openxmlformats.org/officeDocument/2006/relationships/image" Target="../media/image154.png"/><Relationship Id="rId67" Type="http://schemas.openxmlformats.org/officeDocument/2006/relationships/image" Target="../media/image175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1.emf"/><Relationship Id="rId10" Type="http://schemas.openxmlformats.org/officeDocument/2006/relationships/image" Target="../media/image12.png"/><Relationship Id="rId4" Type="http://schemas.openxmlformats.org/officeDocument/2006/relationships/oleObject" Target="../embeddings/oleObject3.bin"/><Relationship Id="rId9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oleObject" Target="../embeddings/oleObject4.bin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17" Type="http://schemas.openxmlformats.org/officeDocument/2006/relationships/image" Target="../media/image27.pn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26.svg"/><Relationship Id="rId20" Type="http://schemas.openxmlformats.org/officeDocument/2006/relationships/image" Target="../media/image15.svg"/><Relationship Id="rId1" Type="http://schemas.openxmlformats.org/officeDocument/2006/relationships/tags" Target="../tags/tag6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5" Type="http://schemas.openxmlformats.org/officeDocument/2006/relationships/image" Target="../media/image25.png"/><Relationship Id="rId10" Type="http://schemas.openxmlformats.org/officeDocument/2006/relationships/image" Target="../media/image20.svg"/><Relationship Id="rId19" Type="http://schemas.openxmlformats.org/officeDocument/2006/relationships/image" Target="../media/image14.png"/><Relationship Id="rId4" Type="http://schemas.openxmlformats.org/officeDocument/2006/relationships/image" Target="../media/image1.emf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5.sv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30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oleObject" Target="../embeddings/oleObject7.bin"/><Relationship Id="rId7" Type="http://schemas.openxmlformats.org/officeDocument/2006/relationships/image" Target="../media/image31.png"/><Relationship Id="rId12" Type="http://schemas.openxmlformats.org/officeDocument/2006/relationships/image" Target="../media/image30.sv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6" Type="http://schemas.openxmlformats.org/officeDocument/2006/relationships/image" Target="../media/image15.svg"/><Relationship Id="rId11" Type="http://schemas.openxmlformats.org/officeDocument/2006/relationships/image" Target="../media/image29.png"/><Relationship Id="rId5" Type="http://schemas.openxmlformats.org/officeDocument/2006/relationships/image" Target="../media/image14.png"/><Relationship Id="rId10" Type="http://schemas.openxmlformats.org/officeDocument/2006/relationships/image" Target="../media/image34.svg"/><Relationship Id="rId4" Type="http://schemas.openxmlformats.org/officeDocument/2006/relationships/image" Target="../media/image1.emf"/><Relationship Id="rId9" Type="http://schemas.openxmlformats.org/officeDocument/2006/relationships/image" Target="../media/image33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0.svg"/><Relationship Id="rId3" Type="http://schemas.openxmlformats.org/officeDocument/2006/relationships/oleObject" Target="../embeddings/oleObject8.bin"/><Relationship Id="rId7" Type="http://schemas.openxmlformats.org/officeDocument/2006/relationships/image" Target="../media/image37.svg"/><Relationship Id="rId12" Type="http://schemas.openxmlformats.org/officeDocument/2006/relationships/image" Target="../media/image29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6" Type="http://schemas.openxmlformats.org/officeDocument/2006/relationships/image" Target="../media/image36.png"/><Relationship Id="rId11" Type="http://schemas.openxmlformats.org/officeDocument/2006/relationships/image" Target="../media/image34.svg"/><Relationship Id="rId5" Type="http://schemas.openxmlformats.org/officeDocument/2006/relationships/image" Target="../media/image35.png"/><Relationship Id="rId10" Type="http://schemas.openxmlformats.org/officeDocument/2006/relationships/image" Target="../media/image33.png"/><Relationship Id="rId4" Type="http://schemas.openxmlformats.org/officeDocument/2006/relationships/image" Target="../media/image1.emf"/><Relationship Id="rId9" Type="http://schemas.openxmlformats.org/officeDocument/2006/relationships/image" Target="../media/image15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13" Type="http://schemas.openxmlformats.org/officeDocument/2006/relationships/image" Target="../media/image44.png"/><Relationship Id="rId18" Type="http://schemas.openxmlformats.org/officeDocument/2006/relationships/image" Target="../media/image49.svg"/><Relationship Id="rId3" Type="http://schemas.openxmlformats.org/officeDocument/2006/relationships/oleObject" Target="../embeddings/oleObject9.bin"/><Relationship Id="rId21" Type="http://schemas.openxmlformats.org/officeDocument/2006/relationships/image" Target="../media/image30.svg"/><Relationship Id="rId7" Type="http://schemas.openxmlformats.org/officeDocument/2006/relationships/image" Target="../media/image38.png"/><Relationship Id="rId12" Type="http://schemas.openxmlformats.org/officeDocument/2006/relationships/image" Target="../media/image43.svg"/><Relationship Id="rId17" Type="http://schemas.openxmlformats.org/officeDocument/2006/relationships/image" Target="../media/image48.pn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47.svg"/><Relationship Id="rId20" Type="http://schemas.openxmlformats.org/officeDocument/2006/relationships/image" Target="../media/image29.png"/><Relationship Id="rId1" Type="http://schemas.openxmlformats.org/officeDocument/2006/relationships/tags" Target="../tags/tag12.xml"/><Relationship Id="rId6" Type="http://schemas.openxmlformats.org/officeDocument/2006/relationships/image" Target="../media/image15.svg"/><Relationship Id="rId11" Type="http://schemas.openxmlformats.org/officeDocument/2006/relationships/image" Target="../media/image42.png"/><Relationship Id="rId5" Type="http://schemas.openxmlformats.org/officeDocument/2006/relationships/image" Target="../media/image14.png"/><Relationship Id="rId15" Type="http://schemas.openxmlformats.org/officeDocument/2006/relationships/image" Target="../media/image46.png"/><Relationship Id="rId10" Type="http://schemas.openxmlformats.org/officeDocument/2006/relationships/image" Target="../media/image41.svg"/><Relationship Id="rId19" Type="http://schemas.openxmlformats.org/officeDocument/2006/relationships/image" Target="../media/image50.svg"/><Relationship Id="rId4" Type="http://schemas.openxmlformats.org/officeDocument/2006/relationships/image" Target="../media/image1.emf"/><Relationship Id="rId9" Type="http://schemas.openxmlformats.org/officeDocument/2006/relationships/image" Target="../media/image40.png"/><Relationship Id="rId14" Type="http://schemas.openxmlformats.org/officeDocument/2006/relationships/image" Target="../media/image45.sv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54.png"/><Relationship Id="rId18" Type="http://schemas.openxmlformats.org/officeDocument/2006/relationships/image" Target="../media/image59.svg"/><Relationship Id="rId3" Type="http://schemas.openxmlformats.org/officeDocument/2006/relationships/oleObject" Target="../embeddings/oleObject10.bin"/><Relationship Id="rId21" Type="http://schemas.openxmlformats.org/officeDocument/2006/relationships/image" Target="../media/image62.png"/><Relationship Id="rId7" Type="http://schemas.openxmlformats.org/officeDocument/2006/relationships/image" Target="../media/image36.png"/><Relationship Id="rId12" Type="http://schemas.openxmlformats.org/officeDocument/2006/relationships/image" Target="../media/image53.svg"/><Relationship Id="rId17" Type="http://schemas.openxmlformats.org/officeDocument/2006/relationships/image" Target="../media/image58.png"/><Relationship Id="rId2" Type="http://schemas.openxmlformats.org/officeDocument/2006/relationships/slideMaster" Target="../slideMasters/slideMaster1.xml"/><Relationship Id="rId16" Type="http://schemas.openxmlformats.org/officeDocument/2006/relationships/image" Target="../media/image57.svg"/><Relationship Id="rId20" Type="http://schemas.openxmlformats.org/officeDocument/2006/relationships/image" Target="../media/image61.svg"/><Relationship Id="rId1" Type="http://schemas.openxmlformats.org/officeDocument/2006/relationships/tags" Target="../tags/tag13.xml"/><Relationship Id="rId6" Type="http://schemas.openxmlformats.org/officeDocument/2006/relationships/image" Target="../media/image51.png"/><Relationship Id="rId11" Type="http://schemas.openxmlformats.org/officeDocument/2006/relationships/image" Target="../media/image52.png"/><Relationship Id="rId24" Type="http://schemas.openxmlformats.org/officeDocument/2006/relationships/image" Target="../media/image65.svg"/><Relationship Id="rId5" Type="http://schemas.openxmlformats.org/officeDocument/2006/relationships/image" Target="../media/image35.png"/><Relationship Id="rId15" Type="http://schemas.openxmlformats.org/officeDocument/2006/relationships/image" Target="../media/image56.png"/><Relationship Id="rId23" Type="http://schemas.openxmlformats.org/officeDocument/2006/relationships/image" Target="../media/image64.png"/><Relationship Id="rId10" Type="http://schemas.openxmlformats.org/officeDocument/2006/relationships/image" Target="../media/image15.svg"/><Relationship Id="rId19" Type="http://schemas.openxmlformats.org/officeDocument/2006/relationships/image" Target="../media/image60.png"/><Relationship Id="rId4" Type="http://schemas.openxmlformats.org/officeDocument/2006/relationships/image" Target="../media/image1.emf"/><Relationship Id="rId9" Type="http://schemas.openxmlformats.org/officeDocument/2006/relationships/image" Target="../media/image14.png"/><Relationship Id="rId14" Type="http://schemas.openxmlformats.org/officeDocument/2006/relationships/image" Target="../media/image55.svg"/><Relationship Id="rId22" Type="http://schemas.openxmlformats.org/officeDocument/2006/relationships/image" Target="../media/image63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7A240C25-78B6-A94D-2D5A-E0BF9D50AAB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9701939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A240C25-78B6-A94D-2D5A-E0BF9D50AA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00F81130-039D-4AC8-B866-43A839BCBFA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412671" y="6106409"/>
            <a:ext cx="3008110" cy="667285"/>
          </a:xfrm>
          <a:prstGeom prst="rect">
            <a:avLst/>
          </a:prstGeom>
        </p:spPr>
      </p:pic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F7E34FC3-0FF1-4846-94B1-878F9EEF56B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412671" y="6106409"/>
            <a:ext cx="95386" cy="667285"/>
          </a:xfrm>
          <a:prstGeom prst="rect">
            <a:avLst/>
          </a:prstGeom>
        </p:spPr>
      </p:pic>
      <p:pic>
        <p:nvPicPr>
          <p:cNvPr id="6" name="Image 3" descr="preencoded.png">
            <a:extLst>
              <a:ext uri="{FF2B5EF4-FFF2-40B4-BE49-F238E27FC236}">
                <a16:creationId xmlns:a16="http://schemas.microsoft.com/office/drawing/2014/main" id="{38A0EA31-8070-495D-913B-315EF6DD70B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0" y="9525000"/>
            <a:ext cx="18288000" cy="762000"/>
          </a:xfrm>
          <a:prstGeom prst="rect">
            <a:avLst/>
          </a:prstGeom>
        </p:spPr>
      </p:pic>
      <p:sp>
        <p:nvSpPr>
          <p:cNvPr id="16" name="Title 14">
            <a:extLst>
              <a:ext uri="{FF2B5EF4-FFF2-40B4-BE49-F238E27FC236}">
                <a16:creationId xmlns:a16="http://schemas.microsoft.com/office/drawing/2014/main" id="{FEE89223-FA74-4E31-8020-242F1A922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360581"/>
            <a:ext cx="15773400" cy="1989137"/>
          </a:xfrm>
          <a:prstGeom prst="rect">
            <a:avLst/>
          </a:prstGeom>
        </p:spPr>
        <p:txBody>
          <a:bodyPr vert="horz"/>
          <a:lstStyle>
            <a:lvl1pPr algn="l">
              <a:defRPr lang="en-US" sz="6150" b="1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8551FC9B-F991-438A-A8F4-25AC83353C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52600" y="6210301"/>
            <a:ext cx="2477409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kern="1200" dirty="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400" kern="1200" dirty="0" smtClean="0">
                <a:solidFill>
                  <a:srgbClr val="FFFFFF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400" kern="1200" dirty="0" smtClean="0">
                <a:solidFill>
                  <a:srgbClr val="FFFFFF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400" kern="1200" dirty="0" smtClean="0">
                <a:solidFill>
                  <a:srgbClr val="FFFFFF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400" kern="1200" dirty="0">
                <a:solidFill>
                  <a:srgbClr val="FFFFFF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19053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908FEEE1-D75F-0BD5-517D-DD29C30A70B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241588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08FEEE1-D75F-0BD5-517D-DD29C30A70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E21CB59-27BF-42E2-9F67-D18802E55DE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33752"/>
            <a:ext cx="18288000" cy="10287000"/>
          </a:xfrm>
          <a:prstGeom prst="rect">
            <a:avLst/>
          </a:prstGeom>
        </p:spPr>
      </p:pic>
      <p:pic>
        <p:nvPicPr>
          <p:cNvPr id="91" name="Image 3" descr="preencoded.png">
            <a:extLst>
              <a:ext uri="{FF2B5EF4-FFF2-40B4-BE49-F238E27FC236}">
                <a16:creationId xmlns:a16="http://schemas.microsoft.com/office/drawing/2014/main" id="{3AC70418-8027-46AA-82FE-C7E0A0CF3B9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20819" y="1428063"/>
            <a:ext cx="7162800" cy="8410575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6" name="Image 4" descr="preencoded.png">
            <a:extLst>
              <a:ext uri="{FF2B5EF4-FFF2-40B4-BE49-F238E27FC236}">
                <a16:creationId xmlns:a16="http://schemas.microsoft.com/office/drawing/2014/main" id="{2CE293FB-98C8-4CB7-A34F-60AEA46C8FA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90650" y="7391400"/>
            <a:ext cx="2567206" cy="102775"/>
          </a:xfrm>
          <a:prstGeom prst="rect">
            <a:avLst/>
          </a:prstGeom>
        </p:spPr>
      </p:pic>
      <p:pic>
        <p:nvPicPr>
          <p:cNvPr id="37" name="Image 5" descr="preencoded.png">
            <a:extLst>
              <a:ext uri="{FF2B5EF4-FFF2-40B4-BE49-F238E27FC236}">
                <a16:creationId xmlns:a16="http://schemas.microsoft.com/office/drawing/2014/main" id="{66D99223-77C8-46FE-B1D7-775EE0417F6B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62475" y="2162175"/>
            <a:ext cx="12773025" cy="2381250"/>
          </a:xfrm>
          <a:prstGeom prst="rect">
            <a:avLst/>
          </a:prstGeom>
        </p:spPr>
      </p:pic>
      <p:pic>
        <p:nvPicPr>
          <p:cNvPr id="38" name="Image 6" descr="preencoded.png">
            <a:extLst>
              <a:ext uri="{FF2B5EF4-FFF2-40B4-BE49-F238E27FC236}">
                <a16:creationId xmlns:a16="http://schemas.microsoft.com/office/drawing/2014/main" id="{A94BCFE1-F10E-4D6E-A6C2-46746F88ED5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62475" y="4724400"/>
            <a:ext cx="12773025" cy="3924300"/>
          </a:xfrm>
          <a:prstGeom prst="rect">
            <a:avLst/>
          </a:prstGeom>
        </p:spPr>
      </p:pic>
      <p:pic>
        <p:nvPicPr>
          <p:cNvPr id="39" name="Image 7" descr="preencoded.png">
            <a:extLst>
              <a:ext uri="{FF2B5EF4-FFF2-40B4-BE49-F238E27FC236}">
                <a16:creationId xmlns:a16="http://schemas.microsoft.com/office/drawing/2014/main" id="{56F05944-B5F4-40AD-92AE-3B3402BFD350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562475" y="2162175"/>
            <a:ext cx="2171700" cy="2381250"/>
          </a:xfrm>
          <a:prstGeom prst="rect">
            <a:avLst/>
          </a:prstGeom>
        </p:spPr>
      </p:pic>
      <p:pic>
        <p:nvPicPr>
          <p:cNvPr id="40" name="Image 8" descr="preencoded.png">
            <a:extLst>
              <a:ext uri="{FF2B5EF4-FFF2-40B4-BE49-F238E27FC236}">
                <a16:creationId xmlns:a16="http://schemas.microsoft.com/office/drawing/2014/main" id="{D66625EB-0240-4B7D-A75A-D3BDFF221FEF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4562475" y="4724400"/>
            <a:ext cx="2171700" cy="3924300"/>
          </a:xfrm>
          <a:prstGeom prst="rect">
            <a:avLst/>
          </a:prstGeom>
        </p:spPr>
      </p:pic>
      <p:pic>
        <p:nvPicPr>
          <p:cNvPr id="41" name="Image 9" descr="preencoded.png">
            <a:extLst>
              <a:ext uri="{FF2B5EF4-FFF2-40B4-BE49-F238E27FC236}">
                <a16:creationId xmlns:a16="http://schemas.microsoft.com/office/drawing/2014/main" id="{038DD375-62B5-490D-9907-81B3A2FA2446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/>
        </p:blipFill>
        <p:spPr>
          <a:xfrm>
            <a:off x="1343025" y="3181350"/>
            <a:ext cx="838200" cy="838200"/>
          </a:xfrm>
          <a:prstGeom prst="rect">
            <a:avLst/>
          </a:prstGeom>
        </p:spPr>
      </p:pic>
      <p:pic>
        <p:nvPicPr>
          <p:cNvPr id="46" name="Image 14" descr="preencoded.png">
            <a:extLst>
              <a:ext uri="{FF2B5EF4-FFF2-40B4-BE49-F238E27FC236}">
                <a16:creationId xmlns:a16="http://schemas.microsoft.com/office/drawing/2014/main" id="{240544B4-13C0-4478-A223-2C35C507BF90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/>
        </p:blipFill>
        <p:spPr>
          <a:xfrm>
            <a:off x="4562475" y="2162175"/>
            <a:ext cx="76200" cy="2381250"/>
          </a:xfrm>
          <a:prstGeom prst="rect">
            <a:avLst/>
          </a:prstGeom>
        </p:spPr>
      </p:pic>
      <p:pic>
        <p:nvPicPr>
          <p:cNvPr id="47" name="Image 15" descr="preencoded.png">
            <a:extLst>
              <a:ext uri="{FF2B5EF4-FFF2-40B4-BE49-F238E27FC236}">
                <a16:creationId xmlns:a16="http://schemas.microsoft.com/office/drawing/2014/main" id="{60FD810D-A840-4EBE-AD93-AF8AFECAB734}"/>
              </a:ext>
            </a:extLst>
          </p:cNvPr>
          <p:cNvPicPr>
            <a:picLocks noChangeAspect="1"/>
          </p:cNvPicPr>
          <p:nvPr userDrawn="1"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rcRect/>
          <a:stretch/>
        </p:blipFill>
        <p:spPr>
          <a:xfrm>
            <a:off x="4562475" y="4724400"/>
            <a:ext cx="76200" cy="3924300"/>
          </a:xfrm>
          <a:prstGeom prst="rect">
            <a:avLst/>
          </a:prstGeom>
        </p:spPr>
      </p:pic>
      <p:pic>
        <p:nvPicPr>
          <p:cNvPr id="48" name="Image 16" descr="preencoded.png">
            <a:extLst>
              <a:ext uri="{FF2B5EF4-FFF2-40B4-BE49-F238E27FC236}">
                <a16:creationId xmlns:a16="http://schemas.microsoft.com/office/drawing/2014/main" id="{2871211B-2698-47CD-8FE3-39F6013CA008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rcRect/>
          <a:stretch/>
        </p:blipFill>
        <p:spPr>
          <a:xfrm>
            <a:off x="1614201" y="3433474"/>
            <a:ext cx="328899" cy="328910"/>
          </a:xfrm>
          <a:prstGeom prst="rect">
            <a:avLst/>
          </a:prstGeom>
        </p:spPr>
      </p:pic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BAC52AE1-C095-4C3C-9109-335AA6B3FC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2376" y="4313672"/>
            <a:ext cx="2978150" cy="25082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625"/>
              </a:lnSpc>
              <a:spcBef>
                <a:spcPts val="0"/>
              </a:spcBef>
              <a:buNone/>
              <a:defRPr lang="en-US" sz="1875" b="1" kern="1200" dirty="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Text Placeholder 5">
            <a:extLst>
              <a:ext uri="{FF2B5EF4-FFF2-40B4-BE49-F238E27FC236}">
                <a16:creationId xmlns:a16="http://schemas.microsoft.com/office/drawing/2014/main" id="{F91A34D2-EF78-4D15-A314-CAC02D7A78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14887" y="2801217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Text Placeholder 5">
            <a:extLst>
              <a:ext uri="{FF2B5EF4-FFF2-40B4-BE49-F238E27FC236}">
                <a16:creationId xmlns:a16="http://schemas.microsoft.com/office/drawing/2014/main" id="{BB32B195-0744-4506-9E48-440BBBFE5B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14887" y="6163685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4" name="Text Placeholder 5">
            <a:extLst>
              <a:ext uri="{FF2B5EF4-FFF2-40B4-BE49-F238E27FC236}">
                <a16:creationId xmlns:a16="http://schemas.microsoft.com/office/drawing/2014/main" id="{C7F4419B-C124-4043-ABA3-2A0C707AF08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19924" y="2585784"/>
            <a:ext cx="9637183" cy="1471865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ts val="2415"/>
              </a:lnSpc>
              <a:spcBef>
                <a:spcPts val="0"/>
              </a:spcBef>
              <a:spcAft>
                <a:spcPts val="1500"/>
              </a:spcAft>
              <a:buSzPct val="80000"/>
              <a:buFontTx/>
              <a:buBlip>
                <a:blip r:embed="rId27">
                  <a:extLst>
                    <a:ext uri="{96DAC541-7B7A-43D3-8B79-37D633B846F1}">
                      <asvg:svgBlip xmlns:asvg="http://schemas.microsoft.com/office/drawing/2016/SVG/main" r:embed="rId28"/>
                    </a:ext>
                  </a:extLst>
                </a:blip>
              </a:buBlip>
              <a:defRPr lang="en-US" sz="1725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6" name="Text Placeholder 5">
            <a:extLst>
              <a:ext uri="{FF2B5EF4-FFF2-40B4-BE49-F238E27FC236}">
                <a16:creationId xmlns:a16="http://schemas.microsoft.com/office/drawing/2014/main" id="{C40A2D79-0161-453B-BF70-CB3AB880E2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019924" y="5177252"/>
            <a:ext cx="9637183" cy="1471865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ts val="2415"/>
              </a:lnSpc>
              <a:spcBef>
                <a:spcPts val="0"/>
              </a:spcBef>
              <a:spcAft>
                <a:spcPts val="1500"/>
              </a:spcAft>
              <a:buSzPct val="80000"/>
              <a:buFontTx/>
              <a:buBlip>
                <a:blip r:embed="rId27">
                  <a:extLst>
                    <a:ext uri="{96DAC541-7B7A-43D3-8B79-37D633B846F1}">
                      <asvg:svgBlip xmlns:asvg="http://schemas.microsoft.com/office/drawing/2016/SVG/main" r:embed="rId28"/>
                    </a:ext>
                  </a:extLst>
                </a:blip>
              </a:buBlip>
              <a:defRPr lang="en-US" sz="1725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Text Placeholder 5">
            <a:extLst>
              <a:ext uri="{FF2B5EF4-FFF2-40B4-BE49-F238E27FC236}">
                <a16:creationId xmlns:a16="http://schemas.microsoft.com/office/drawing/2014/main" id="{6CF4DF18-C5A8-492A-8AE8-318DF091D0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40070" y="6915772"/>
            <a:ext cx="9637183" cy="71942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>
                <a:srgbClr val="CBDDDF"/>
              </a:buClr>
              <a:buSzPct val="100000"/>
              <a:buFont typeface="+mj-lt"/>
              <a:buAutoNum type="arabicPeriod"/>
              <a:tabLst/>
              <a:defRPr lang="en-US" sz="173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28600" marR="0" lvl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>
                <a:srgbClr val="E2ECED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93" name="Title 19">
            <a:extLst>
              <a:ext uri="{FF2B5EF4-FFF2-40B4-BE49-F238E27FC236}">
                <a16:creationId xmlns:a16="http://schemas.microsoft.com/office/drawing/2014/main" id="{7AE2A7E3-5FF1-4D77-8EB4-D989A7AAA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2814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593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F70D9A4-5867-DE13-5532-7AFEAA96B4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590850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F70D9A4-5867-DE13-5532-7AFEAA96B4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E21CB59-27BF-42E2-9F67-D18802E55DE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2814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6A6A3AB4-CBBD-4571-B3F3-44CE646A0F0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52500" y="2619375"/>
            <a:ext cx="7362825" cy="6505575"/>
          </a:xfrm>
          <a:prstGeom prst="rect">
            <a:avLst/>
          </a:prstGeom>
        </p:spPr>
      </p:pic>
      <p:pic>
        <p:nvPicPr>
          <p:cNvPr id="9" name="Image 4" descr="preencoded.png">
            <a:extLst>
              <a:ext uri="{FF2B5EF4-FFF2-40B4-BE49-F238E27FC236}">
                <a16:creationId xmlns:a16="http://schemas.microsoft.com/office/drawing/2014/main" id="{B63A6392-A6AA-47F8-B3A9-3169789B057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8743950" y="2619375"/>
            <a:ext cx="8591550" cy="2466975"/>
          </a:xfrm>
          <a:prstGeom prst="rect">
            <a:avLst/>
          </a:prstGeom>
        </p:spPr>
      </p:pic>
      <p:pic>
        <p:nvPicPr>
          <p:cNvPr id="10" name="Image 5" descr="preencoded.png">
            <a:extLst>
              <a:ext uri="{FF2B5EF4-FFF2-40B4-BE49-F238E27FC236}">
                <a16:creationId xmlns:a16="http://schemas.microsoft.com/office/drawing/2014/main" id="{2751B578-02B2-4192-86D0-C48B05869F8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8743950" y="6172200"/>
            <a:ext cx="8591550" cy="2952750"/>
          </a:xfrm>
          <a:prstGeom prst="rect">
            <a:avLst/>
          </a:prstGeom>
        </p:spPr>
      </p:pic>
      <p:pic>
        <p:nvPicPr>
          <p:cNvPr id="11" name="Image 6" descr="preencoded.png">
            <a:extLst>
              <a:ext uri="{FF2B5EF4-FFF2-40B4-BE49-F238E27FC236}">
                <a16:creationId xmlns:a16="http://schemas.microsoft.com/office/drawing/2014/main" id="{703C480C-3D6D-4380-B36A-08CF2A8B3B3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1581150" y="5638800"/>
            <a:ext cx="5867400" cy="1257300"/>
          </a:xfrm>
          <a:prstGeom prst="rect">
            <a:avLst/>
          </a:prstGeom>
        </p:spPr>
      </p:pic>
      <p:pic>
        <p:nvPicPr>
          <p:cNvPr id="12" name="Image 7" descr="preencoded.png">
            <a:extLst>
              <a:ext uri="{FF2B5EF4-FFF2-40B4-BE49-F238E27FC236}">
                <a16:creationId xmlns:a16="http://schemas.microsoft.com/office/drawing/2014/main" id="{7EE5BEBD-66DA-46E8-AEAC-306DBF0D3FE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/>
        </p:blipFill>
        <p:spPr>
          <a:xfrm>
            <a:off x="1581150" y="7086600"/>
            <a:ext cx="5867400" cy="1647825"/>
          </a:xfrm>
          <a:prstGeom prst="rect">
            <a:avLst/>
          </a:prstGeom>
        </p:spPr>
      </p:pic>
      <p:pic>
        <p:nvPicPr>
          <p:cNvPr id="13" name="Image 10" descr="preencoded.png">
            <a:extLst>
              <a:ext uri="{FF2B5EF4-FFF2-40B4-BE49-F238E27FC236}">
                <a16:creationId xmlns:a16="http://schemas.microsoft.com/office/drawing/2014/main" id="{28962D6F-F1E0-46D3-8943-D912A66B56CD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9144000" y="5229225"/>
            <a:ext cx="1360007" cy="1360010"/>
          </a:xfrm>
          <a:prstGeom prst="rect">
            <a:avLst/>
          </a:prstGeom>
        </p:spPr>
      </p:pic>
      <p:pic>
        <p:nvPicPr>
          <p:cNvPr id="16" name="Image 12" descr="preencoded.png">
            <a:extLst>
              <a:ext uri="{FF2B5EF4-FFF2-40B4-BE49-F238E27FC236}">
                <a16:creationId xmlns:a16="http://schemas.microsoft.com/office/drawing/2014/main" id="{BBA54FD3-17BA-48B9-9927-8CF01A97A803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/>
          <a:stretch/>
        </p:blipFill>
        <p:spPr>
          <a:xfrm>
            <a:off x="9584722" y="2096291"/>
            <a:ext cx="473678" cy="513020"/>
          </a:xfrm>
          <a:prstGeom prst="rect">
            <a:avLst/>
          </a:prstGeom>
        </p:spPr>
      </p:pic>
      <p:sp>
        <p:nvSpPr>
          <p:cNvPr id="25" name="Text 7">
            <a:extLst>
              <a:ext uri="{FF2B5EF4-FFF2-40B4-BE49-F238E27FC236}">
                <a16:creationId xmlns:a16="http://schemas.microsoft.com/office/drawing/2014/main" id="{BBB5E81D-B8AE-4634-92CB-B0E0F9EDA7DC}"/>
              </a:ext>
            </a:extLst>
          </p:cNvPr>
          <p:cNvSpPr/>
          <p:nvPr userDrawn="1"/>
        </p:nvSpPr>
        <p:spPr>
          <a:xfrm>
            <a:off x="7591424" y="6086475"/>
            <a:ext cx="485775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35"/>
              </a:lnSpc>
              <a:spcAft>
                <a:spcPts val="1500"/>
              </a:spcAft>
              <a:buNone/>
            </a:pPr>
            <a:r>
              <a:rPr lang="en-US" sz="2025" b="1">
                <a:solidFill>
                  <a:srgbClr val="E2ECED"/>
                </a:solidFill>
                <a:latin typeface="Century Gothic" panose="020B0502020202020204" pitchFamily="34" charset="0"/>
                <a:ea typeface="Poppins Bold" pitchFamily="34" charset="-122"/>
                <a:cs typeface="Poppins Bold" pitchFamily="34" charset="-120"/>
              </a:rPr>
              <a:t>01</a:t>
            </a:r>
            <a:endParaRPr lang="en-US" sz="2025">
              <a:latin typeface="Century Gothic" panose="020B0502020202020204" pitchFamily="34" charset="0"/>
            </a:endParaRPr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875421DA-E699-4C19-9A79-98AA7B7088F6}"/>
              </a:ext>
            </a:extLst>
          </p:cNvPr>
          <p:cNvSpPr/>
          <p:nvPr userDrawn="1"/>
        </p:nvSpPr>
        <p:spPr>
          <a:xfrm>
            <a:off x="7591425" y="7734300"/>
            <a:ext cx="342900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35"/>
              </a:lnSpc>
              <a:spcAft>
                <a:spcPts val="1500"/>
              </a:spcAft>
              <a:buNone/>
            </a:pPr>
            <a:r>
              <a:rPr lang="en-US" sz="2025" b="1">
                <a:solidFill>
                  <a:srgbClr val="E2ECED"/>
                </a:solidFill>
                <a:latin typeface="Century Gothic" panose="020B0502020202020204" pitchFamily="34" charset="0"/>
                <a:ea typeface="Poppins Bold" pitchFamily="34" charset="-122"/>
                <a:cs typeface="Poppins Bold" pitchFamily="34" charset="-120"/>
              </a:rPr>
              <a:t>02</a:t>
            </a:r>
            <a:endParaRPr lang="en-US" sz="2025">
              <a:latin typeface="Century Gothic" panose="020B0502020202020204" pitchFamily="34" charset="0"/>
            </a:endParaRPr>
          </a:p>
        </p:txBody>
      </p:sp>
      <p:pic>
        <p:nvPicPr>
          <p:cNvPr id="27" name="Image 8" descr="preencoded.png">
            <a:extLst>
              <a:ext uri="{FF2B5EF4-FFF2-40B4-BE49-F238E27FC236}">
                <a16:creationId xmlns:a16="http://schemas.microsoft.com/office/drawing/2014/main" id="{956F73EB-F279-4A60-B330-A87332ACD2E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9144000" y="1676400"/>
            <a:ext cx="1360007" cy="1360010"/>
          </a:xfrm>
          <a:prstGeom prst="rect">
            <a:avLst/>
          </a:prstGeom>
        </p:spPr>
      </p:pic>
      <p:pic>
        <p:nvPicPr>
          <p:cNvPr id="28" name="Image 9" descr="preencoded.png">
            <a:extLst>
              <a:ext uri="{FF2B5EF4-FFF2-40B4-BE49-F238E27FC236}">
                <a16:creationId xmlns:a16="http://schemas.microsoft.com/office/drawing/2014/main" id="{5B0CB7C7-8B55-4A86-AC33-855A2FEA1A0A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/>
          <a:stretch/>
        </p:blipFill>
        <p:spPr>
          <a:xfrm>
            <a:off x="1352550" y="1676400"/>
            <a:ext cx="1360007" cy="1360010"/>
          </a:xfrm>
          <a:prstGeom prst="rect">
            <a:avLst/>
          </a:prstGeom>
        </p:spPr>
      </p:pic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DF9F987-AFFA-4457-926C-E92EEDA5D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76509" y="3448049"/>
            <a:ext cx="5972041" cy="1952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38"/>
              </a:lnSpc>
              <a:buNone/>
              <a:defRPr lang="en-US" sz="2025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025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D588A2FC-7B0F-4EA5-9DEE-71E6B9A725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267825" y="3435097"/>
            <a:ext cx="7543666" cy="13572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38"/>
              </a:lnSpc>
              <a:buNone/>
              <a:defRPr lang="en-US" sz="2025" kern="1200" dirty="0" smtClean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025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46D121C-482B-4113-9653-FCFF2CEA34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67825" y="7027091"/>
            <a:ext cx="7543666" cy="158350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38"/>
              </a:lnSpc>
              <a:buNone/>
              <a:defRPr lang="en-US" sz="2025" kern="1200" dirty="0" smtClean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025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58A4E50C-5C40-419B-8214-BEF21C8445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2256" y="5896611"/>
            <a:ext cx="4933816" cy="74167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13"/>
              </a:lnSpc>
              <a:spcBef>
                <a:spcPts val="0"/>
              </a:spcBef>
              <a:buNone/>
              <a:defRPr lang="en-US" sz="1875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025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5EC8AB75-739A-438A-8B8C-941D8543F3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92256" y="7328236"/>
            <a:ext cx="4933816" cy="11299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13"/>
              </a:lnSpc>
              <a:spcBef>
                <a:spcPts val="0"/>
              </a:spcBef>
              <a:buNone/>
              <a:defRPr lang="en-US" sz="1875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2025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2025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1650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979277FD-5A2C-3200-3F38-62D8C696F0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785248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79277FD-5A2C-3200-3F38-62D8C696F0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3" name="Image 5" descr="preencoded.png">
            <a:extLst>
              <a:ext uri="{FF2B5EF4-FFF2-40B4-BE49-F238E27FC236}">
                <a16:creationId xmlns:a16="http://schemas.microsoft.com/office/drawing/2014/main" id="{17D786E4-7EDA-4BE6-8FF7-E5A33C58D25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52500" y="3819525"/>
            <a:ext cx="6534150" cy="5219700"/>
          </a:xfrm>
          <a:prstGeom prst="rect">
            <a:avLst/>
          </a:prstGeom>
        </p:spPr>
      </p:pic>
      <p:pic>
        <p:nvPicPr>
          <p:cNvPr id="34" name="Image 6" descr="preencoded.png">
            <a:extLst>
              <a:ext uri="{FF2B5EF4-FFF2-40B4-BE49-F238E27FC236}">
                <a16:creationId xmlns:a16="http://schemas.microsoft.com/office/drawing/2014/main" id="{58BD1A93-989F-46D1-849A-4E0DA673B35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772775" y="3819525"/>
            <a:ext cx="6534150" cy="5219700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2814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5078088C-EB7A-4300-8CEC-B3DA7DF4D4E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52500" y="2657475"/>
            <a:ext cx="6534150" cy="942975"/>
          </a:xfrm>
          <a:prstGeom prst="rect">
            <a:avLst/>
          </a:prstGeom>
        </p:spPr>
      </p:pic>
      <p:pic>
        <p:nvPicPr>
          <p:cNvPr id="9" name="Image 4" descr="preencoded.png">
            <a:extLst>
              <a:ext uri="{FF2B5EF4-FFF2-40B4-BE49-F238E27FC236}">
                <a16:creationId xmlns:a16="http://schemas.microsoft.com/office/drawing/2014/main" id="{B7C2C353-DA3D-46DC-8F19-01A1A32B3CA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0772775" y="2657475"/>
            <a:ext cx="6534150" cy="942975"/>
          </a:xfrm>
          <a:prstGeom prst="rect">
            <a:avLst/>
          </a:prstGeom>
        </p:spPr>
      </p:pic>
      <p:pic>
        <p:nvPicPr>
          <p:cNvPr id="10" name="Image 7" descr="preencoded.png">
            <a:extLst>
              <a:ext uri="{FF2B5EF4-FFF2-40B4-BE49-F238E27FC236}">
                <a16:creationId xmlns:a16="http://schemas.microsoft.com/office/drawing/2014/main" id="{7BC3433F-D593-4375-BCD5-8EDFCB04FD5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8067675" y="5200650"/>
            <a:ext cx="2133600" cy="542925"/>
          </a:xfrm>
          <a:prstGeom prst="rect">
            <a:avLst/>
          </a:prstGeom>
        </p:spPr>
      </p:pic>
      <p:pic>
        <p:nvPicPr>
          <p:cNvPr id="11" name="Image 8" descr="preencoded.png">
            <a:extLst>
              <a:ext uri="{FF2B5EF4-FFF2-40B4-BE49-F238E27FC236}">
                <a16:creationId xmlns:a16="http://schemas.microsoft.com/office/drawing/2014/main" id="{CEDA488C-7652-4E59-BE4F-3650F243204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8020050" y="5715000"/>
            <a:ext cx="104775" cy="104775"/>
          </a:xfrm>
          <a:prstGeom prst="rect">
            <a:avLst/>
          </a:prstGeom>
        </p:spPr>
      </p:pic>
      <p:pic>
        <p:nvPicPr>
          <p:cNvPr id="12" name="Image 9" descr="preencoded.png">
            <a:extLst>
              <a:ext uri="{FF2B5EF4-FFF2-40B4-BE49-F238E27FC236}">
                <a16:creationId xmlns:a16="http://schemas.microsoft.com/office/drawing/2014/main" id="{967A0A35-6CB7-4A04-B37B-3515123B770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10077450" y="5581650"/>
            <a:ext cx="219075" cy="228600"/>
          </a:xfrm>
          <a:prstGeom prst="rect">
            <a:avLst/>
          </a:prstGeom>
        </p:spPr>
      </p:pic>
      <p:pic>
        <p:nvPicPr>
          <p:cNvPr id="13" name="Image 10" descr="preencoded.png">
            <a:extLst>
              <a:ext uri="{FF2B5EF4-FFF2-40B4-BE49-F238E27FC236}">
                <a16:creationId xmlns:a16="http://schemas.microsoft.com/office/drawing/2014/main" id="{B71A2793-A38D-45F0-892C-2825B7AF119B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8058150" y="6200775"/>
            <a:ext cx="2133600" cy="542925"/>
          </a:xfrm>
          <a:prstGeom prst="rect">
            <a:avLst/>
          </a:prstGeom>
        </p:spPr>
      </p:pic>
      <p:pic>
        <p:nvPicPr>
          <p:cNvPr id="14" name="Image 11" descr="preencoded.png">
            <a:extLst>
              <a:ext uri="{FF2B5EF4-FFF2-40B4-BE49-F238E27FC236}">
                <a16:creationId xmlns:a16="http://schemas.microsoft.com/office/drawing/2014/main" id="{5F18F3A7-C6E8-4CC2-8386-3E109DBD96D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10125075" y="6124575"/>
            <a:ext cx="104775" cy="104775"/>
          </a:xfrm>
          <a:prstGeom prst="rect">
            <a:avLst/>
          </a:prstGeom>
        </p:spPr>
      </p:pic>
      <p:pic>
        <p:nvPicPr>
          <p:cNvPr id="16" name="Image 12" descr="preencoded.png">
            <a:extLst>
              <a:ext uri="{FF2B5EF4-FFF2-40B4-BE49-F238E27FC236}">
                <a16:creationId xmlns:a16="http://schemas.microsoft.com/office/drawing/2014/main" id="{B439344D-A6A9-4814-8CC6-0DE6614E28EB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/>
          <a:stretch/>
        </p:blipFill>
        <p:spPr>
          <a:xfrm>
            <a:off x="7962900" y="6134100"/>
            <a:ext cx="219075" cy="228600"/>
          </a:xfrm>
          <a:prstGeom prst="rect">
            <a:avLst/>
          </a:prstGeom>
        </p:spPr>
      </p:pic>
      <p:pic>
        <p:nvPicPr>
          <p:cNvPr id="18" name="Image 13" descr="preencoded.png">
            <a:extLst>
              <a:ext uri="{FF2B5EF4-FFF2-40B4-BE49-F238E27FC236}">
                <a16:creationId xmlns:a16="http://schemas.microsoft.com/office/drawing/2014/main" id="{AA75EEDD-7473-4DC2-BFA3-716695FD4459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/>
          <a:stretch/>
        </p:blipFill>
        <p:spPr>
          <a:xfrm>
            <a:off x="6562725" y="2819400"/>
            <a:ext cx="628650" cy="628650"/>
          </a:xfrm>
          <a:prstGeom prst="rect">
            <a:avLst/>
          </a:prstGeom>
        </p:spPr>
      </p:pic>
      <p:pic>
        <p:nvPicPr>
          <p:cNvPr id="19" name="Image 14" descr="preencoded.png">
            <a:extLst>
              <a:ext uri="{FF2B5EF4-FFF2-40B4-BE49-F238E27FC236}">
                <a16:creationId xmlns:a16="http://schemas.microsoft.com/office/drawing/2014/main" id="{9E15C9AE-4BF7-4835-9BC4-A4E837A052DC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/>
          <a:stretch/>
        </p:blipFill>
        <p:spPr>
          <a:xfrm>
            <a:off x="16383000" y="2819400"/>
            <a:ext cx="628650" cy="628650"/>
          </a:xfrm>
          <a:prstGeom prst="rect">
            <a:avLst/>
          </a:prstGeom>
        </p:spPr>
      </p:pic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47854D8D-5FE5-4AFA-A95F-9E883D2F12F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43513" y="4015515"/>
            <a:ext cx="5947861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B05CC0E5-CA3F-4CE6-8D26-CF3CD6A78B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096626" y="4015515"/>
            <a:ext cx="5947861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24"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40" name="Text Placeholder 62">
            <a:extLst>
              <a:ext uri="{FF2B5EF4-FFF2-40B4-BE49-F238E27FC236}">
                <a16:creationId xmlns:a16="http://schemas.microsoft.com/office/drawing/2014/main" id="{D1DC1331-301D-4F18-A690-1B465CD10BD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276350" y="2936476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62">
            <a:extLst>
              <a:ext uri="{FF2B5EF4-FFF2-40B4-BE49-F238E27FC236}">
                <a16:creationId xmlns:a16="http://schemas.microsoft.com/office/drawing/2014/main" id="{B74DD538-37CD-4C45-AEB5-FF8C3703C1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95831" y="2936476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1356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EE68FEA-7D69-48BC-B405-12CAD06635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9701937"/>
            <a:ext cx="18288000" cy="585063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4" name="Image 3" descr="preencoded.png">
            <a:extLst>
              <a:ext uri="{FF2B5EF4-FFF2-40B4-BE49-F238E27FC236}">
                <a16:creationId xmlns:a16="http://schemas.microsoft.com/office/drawing/2014/main" id="{709C460B-C9F5-4DE8-812D-3B496BFFFFF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952500" y="2000250"/>
            <a:ext cx="838200" cy="838200"/>
          </a:xfrm>
          <a:prstGeom prst="rect">
            <a:avLst/>
          </a:prstGeom>
        </p:spPr>
      </p:pic>
      <p:pic>
        <p:nvPicPr>
          <p:cNvPr id="25" name="Image 4" descr="preencoded.png">
            <a:extLst>
              <a:ext uri="{FF2B5EF4-FFF2-40B4-BE49-F238E27FC236}">
                <a16:creationId xmlns:a16="http://schemas.microsoft.com/office/drawing/2014/main" id="{25B20221-57F5-490F-B51F-EB8FDBD7CA3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52500" y="4657725"/>
            <a:ext cx="838200" cy="838200"/>
          </a:xfrm>
          <a:prstGeom prst="rect">
            <a:avLst/>
          </a:prstGeom>
        </p:spPr>
      </p:pic>
      <p:pic>
        <p:nvPicPr>
          <p:cNvPr id="26" name="Image 5" descr="preencoded.png">
            <a:extLst>
              <a:ext uri="{FF2B5EF4-FFF2-40B4-BE49-F238E27FC236}">
                <a16:creationId xmlns:a16="http://schemas.microsoft.com/office/drawing/2014/main" id="{DA15F9AC-19BE-4A88-BC5A-92B96274AAD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952500" y="3314700"/>
            <a:ext cx="838200" cy="838200"/>
          </a:xfrm>
          <a:prstGeom prst="rect">
            <a:avLst/>
          </a:prstGeom>
        </p:spPr>
      </p:pic>
      <p:pic>
        <p:nvPicPr>
          <p:cNvPr id="27" name="Image 6" descr="preencoded.png">
            <a:extLst>
              <a:ext uri="{FF2B5EF4-FFF2-40B4-BE49-F238E27FC236}">
                <a16:creationId xmlns:a16="http://schemas.microsoft.com/office/drawing/2014/main" id="{8697CFE6-3CDE-4625-B546-542BE3C6977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52500" y="5972175"/>
            <a:ext cx="838200" cy="838200"/>
          </a:xfrm>
          <a:prstGeom prst="rect">
            <a:avLst/>
          </a:prstGeom>
        </p:spPr>
      </p:pic>
      <p:pic>
        <p:nvPicPr>
          <p:cNvPr id="28" name="Image 7" descr="preencoded.png">
            <a:extLst>
              <a:ext uri="{FF2B5EF4-FFF2-40B4-BE49-F238E27FC236}">
                <a16:creationId xmlns:a16="http://schemas.microsoft.com/office/drawing/2014/main" id="{D70932CC-A284-43C1-8820-547101C97A0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266950" y="2000250"/>
            <a:ext cx="838200" cy="838200"/>
          </a:xfrm>
          <a:prstGeom prst="rect">
            <a:avLst/>
          </a:prstGeom>
        </p:spPr>
      </p:pic>
      <p:pic>
        <p:nvPicPr>
          <p:cNvPr id="29" name="Image 8" descr="preencoded.png">
            <a:extLst>
              <a:ext uri="{FF2B5EF4-FFF2-40B4-BE49-F238E27FC236}">
                <a16:creationId xmlns:a16="http://schemas.microsoft.com/office/drawing/2014/main" id="{F7A6217E-C4AA-443F-B497-30A126777A7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266950" y="4657725"/>
            <a:ext cx="838200" cy="838200"/>
          </a:xfrm>
          <a:prstGeom prst="rect">
            <a:avLst/>
          </a:prstGeom>
        </p:spPr>
      </p:pic>
      <p:pic>
        <p:nvPicPr>
          <p:cNvPr id="30" name="Image 9" descr="preencoded.png">
            <a:extLst>
              <a:ext uri="{FF2B5EF4-FFF2-40B4-BE49-F238E27FC236}">
                <a16:creationId xmlns:a16="http://schemas.microsoft.com/office/drawing/2014/main" id="{A523F02E-6F9E-4AC6-BC85-880A37374C2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266950" y="3314700"/>
            <a:ext cx="838200" cy="838200"/>
          </a:xfrm>
          <a:prstGeom prst="rect">
            <a:avLst/>
          </a:prstGeom>
        </p:spPr>
      </p:pic>
      <p:pic>
        <p:nvPicPr>
          <p:cNvPr id="31" name="Image 10" descr="preencoded.png">
            <a:extLst>
              <a:ext uri="{FF2B5EF4-FFF2-40B4-BE49-F238E27FC236}">
                <a16:creationId xmlns:a16="http://schemas.microsoft.com/office/drawing/2014/main" id="{0B2C3173-2A42-4F2F-A9D0-CCF4F1D0239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266950" y="5972175"/>
            <a:ext cx="838200" cy="838200"/>
          </a:xfrm>
          <a:prstGeom prst="rect">
            <a:avLst/>
          </a:prstGeom>
        </p:spPr>
      </p:pic>
      <p:pic>
        <p:nvPicPr>
          <p:cNvPr id="32" name="Image 11" descr="preencoded.png">
            <a:extLst>
              <a:ext uri="{FF2B5EF4-FFF2-40B4-BE49-F238E27FC236}">
                <a16:creationId xmlns:a16="http://schemas.microsoft.com/office/drawing/2014/main" id="{50E7DDAC-6572-4B29-8174-DB4F22213D0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581400" y="2000250"/>
            <a:ext cx="838200" cy="838200"/>
          </a:xfrm>
          <a:prstGeom prst="rect">
            <a:avLst/>
          </a:prstGeom>
        </p:spPr>
      </p:pic>
      <p:pic>
        <p:nvPicPr>
          <p:cNvPr id="35" name="Image 12" descr="preencoded.png">
            <a:extLst>
              <a:ext uri="{FF2B5EF4-FFF2-40B4-BE49-F238E27FC236}">
                <a16:creationId xmlns:a16="http://schemas.microsoft.com/office/drawing/2014/main" id="{1FD2B254-0F1C-4D62-B9B4-0425BF8A2A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81400" y="4657725"/>
            <a:ext cx="838200" cy="838200"/>
          </a:xfrm>
          <a:prstGeom prst="rect">
            <a:avLst/>
          </a:prstGeom>
        </p:spPr>
      </p:pic>
      <p:pic>
        <p:nvPicPr>
          <p:cNvPr id="36" name="Image 13" descr="preencoded.png">
            <a:extLst>
              <a:ext uri="{FF2B5EF4-FFF2-40B4-BE49-F238E27FC236}">
                <a16:creationId xmlns:a16="http://schemas.microsoft.com/office/drawing/2014/main" id="{FE5C9A73-FC3D-4D80-8285-AA9D894A8DA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581400" y="3314700"/>
            <a:ext cx="838200" cy="838200"/>
          </a:xfrm>
          <a:prstGeom prst="rect">
            <a:avLst/>
          </a:prstGeom>
        </p:spPr>
      </p:pic>
      <p:pic>
        <p:nvPicPr>
          <p:cNvPr id="39" name="Image 14" descr="preencoded.png">
            <a:extLst>
              <a:ext uri="{FF2B5EF4-FFF2-40B4-BE49-F238E27FC236}">
                <a16:creationId xmlns:a16="http://schemas.microsoft.com/office/drawing/2014/main" id="{CA7300E2-276E-44B8-9870-6248A2401E9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81400" y="5972175"/>
            <a:ext cx="838200" cy="838200"/>
          </a:xfrm>
          <a:prstGeom prst="rect">
            <a:avLst/>
          </a:prstGeom>
        </p:spPr>
      </p:pic>
      <p:pic>
        <p:nvPicPr>
          <p:cNvPr id="41" name="Image 15" descr="preencoded.png">
            <a:extLst>
              <a:ext uri="{FF2B5EF4-FFF2-40B4-BE49-F238E27FC236}">
                <a16:creationId xmlns:a16="http://schemas.microsoft.com/office/drawing/2014/main" id="{246ED117-F9E1-4976-BF9D-7E092478491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895850" y="2000250"/>
            <a:ext cx="838200" cy="838200"/>
          </a:xfrm>
          <a:prstGeom prst="rect">
            <a:avLst/>
          </a:prstGeom>
        </p:spPr>
      </p:pic>
      <p:pic>
        <p:nvPicPr>
          <p:cNvPr id="43" name="Image 16" descr="preencoded.png">
            <a:extLst>
              <a:ext uri="{FF2B5EF4-FFF2-40B4-BE49-F238E27FC236}">
                <a16:creationId xmlns:a16="http://schemas.microsoft.com/office/drawing/2014/main" id="{4C5C957A-2C5E-4C48-9CC8-99C6B469EE1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895850" y="4657725"/>
            <a:ext cx="838200" cy="838200"/>
          </a:xfrm>
          <a:prstGeom prst="rect">
            <a:avLst/>
          </a:prstGeom>
        </p:spPr>
      </p:pic>
      <p:pic>
        <p:nvPicPr>
          <p:cNvPr id="44" name="Image 17" descr="preencoded.png">
            <a:extLst>
              <a:ext uri="{FF2B5EF4-FFF2-40B4-BE49-F238E27FC236}">
                <a16:creationId xmlns:a16="http://schemas.microsoft.com/office/drawing/2014/main" id="{529AA3D4-182E-4356-BD2B-D5CE79956DD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895850" y="3314700"/>
            <a:ext cx="838200" cy="838200"/>
          </a:xfrm>
          <a:prstGeom prst="rect">
            <a:avLst/>
          </a:prstGeom>
        </p:spPr>
      </p:pic>
      <p:pic>
        <p:nvPicPr>
          <p:cNvPr id="45" name="Image 18" descr="preencoded.png">
            <a:extLst>
              <a:ext uri="{FF2B5EF4-FFF2-40B4-BE49-F238E27FC236}">
                <a16:creationId xmlns:a16="http://schemas.microsoft.com/office/drawing/2014/main" id="{C9B62097-A5A2-4213-8DA7-D437BBAEE5F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895850" y="5972175"/>
            <a:ext cx="838200" cy="838200"/>
          </a:xfrm>
          <a:prstGeom prst="rect">
            <a:avLst/>
          </a:prstGeom>
        </p:spPr>
      </p:pic>
      <p:pic>
        <p:nvPicPr>
          <p:cNvPr id="46" name="Image 19" descr="preencoded.png">
            <a:extLst>
              <a:ext uri="{FF2B5EF4-FFF2-40B4-BE49-F238E27FC236}">
                <a16:creationId xmlns:a16="http://schemas.microsoft.com/office/drawing/2014/main" id="{E9456FA3-4B93-494C-A2C2-8E1B7B46A39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210300" y="2000250"/>
            <a:ext cx="838200" cy="838200"/>
          </a:xfrm>
          <a:prstGeom prst="rect">
            <a:avLst/>
          </a:prstGeom>
        </p:spPr>
      </p:pic>
      <p:pic>
        <p:nvPicPr>
          <p:cNvPr id="47" name="Image 20" descr="preencoded.png">
            <a:extLst>
              <a:ext uri="{FF2B5EF4-FFF2-40B4-BE49-F238E27FC236}">
                <a16:creationId xmlns:a16="http://schemas.microsoft.com/office/drawing/2014/main" id="{57AB349D-36D8-4F93-ACC6-6E3DF0EF59A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210300" y="4657725"/>
            <a:ext cx="838200" cy="838200"/>
          </a:xfrm>
          <a:prstGeom prst="rect">
            <a:avLst/>
          </a:prstGeom>
        </p:spPr>
      </p:pic>
      <p:pic>
        <p:nvPicPr>
          <p:cNvPr id="48" name="Image 21" descr="preencoded.png">
            <a:extLst>
              <a:ext uri="{FF2B5EF4-FFF2-40B4-BE49-F238E27FC236}">
                <a16:creationId xmlns:a16="http://schemas.microsoft.com/office/drawing/2014/main" id="{BE518C8A-14D5-4BB8-9CE8-94ACDBB2310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210300" y="3314700"/>
            <a:ext cx="838200" cy="838200"/>
          </a:xfrm>
          <a:prstGeom prst="rect">
            <a:avLst/>
          </a:prstGeom>
        </p:spPr>
      </p:pic>
      <p:pic>
        <p:nvPicPr>
          <p:cNvPr id="49" name="Image 22" descr="preencoded.png">
            <a:extLst>
              <a:ext uri="{FF2B5EF4-FFF2-40B4-BE49-F238E27FC236}">
                <a16:creationId xmlns:a16="http://schemas.microsoft.com/office/drawing/2014/main" id="{EB9E78AD-F6BC-4C22-8D4A-3402494C68B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210300" y="5972175"/>
            <a:ext cx="838200" cy="838200"/>
          </a:xfrm>
          <a:prstGeom prst="rect">
            <a:avLst/>
          </a:prstGeom>
        </p:spPr>
      </p:pic>
      <p:pic>
        <p:nvPicPr>
          <p:cNvPr id="50" name="Image 23" descr="preencoded.png">
            <a:extLst>
              <a:ext uri="{FF2B5EF4-FFF2-40B4-BE49-F238E27FC236}">
                <a16:creationId xmlns:a16="http://schemas.microsoft.com/office/drawing/2014/main" id="{208237C1-66CB-4713-892C-64475E35DF5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524750" y="2000250"/>
            <a:ext cx="838200" cy="838200"/>
          </a:xfrm>
          <a:prstGeom prst="rect">
            <a:avLst/>
          </a:prstGeom>
        </p:spPr>
      </p:pic>
      <p:pic>
        <p:nvPicPr>
          <p:cNvPr id="51" name="Image 24" descr="preencoded.png">
            <a:extLst>
              <a:ext uri="{FF2B5EF4-FFF2-40B4-BE49-F238E27FC236}">
                <a16:creationId xmlns:a16="http://schemas.microsoft.com/office/drawing/2014/main" id="{1C6B5CCA-726F-4E97-869F-E50AB3FF969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7524750" y="4657725"/>
            <a:ext cx="838200" cy="838200"/>
          </a:xfrm>
          <a:prstGeom prst="rect">
            <a:avLst/>
          </a:prstGeom>
        </p:spPr>
      </p:pic>
      <p:pic>
        <p:nvPicPr>
          <p:cNvPr id="52" name="Image 25" descr="preencoded.png">
            <a:extLst>
              <a:ext uri="{FF2B5EF4-FFF2-40B4-BE49-F238E27FC236}">
                <a16:creationId xmlns:a16="http://schemas.microsoft.com/office/drawing/2014/main" id="{D8B6EE77-1213-4D28-8B80-3482B31F69A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524750" y="3314700"/>
            <a:ext cx="838200" cy="838200"/>
          </a:xfrm>
          <a:prstGeom prst="rect">
            <a:avLst/>
          </a:prstGeom>
        </p:spPr>
      </p:pic>
      <p:pic>
        <p:nvPicPr>
          <p:cNvPr id="53" name="Image 26" descr="preencoded.png">
            <a:extLst>
              <a:ext uri="{FF2B5EF4-FFF2-40B4-BE49-F238E27FC236}">
                <a16:creationId xmlns:a16="http://schemas.microsoft.com/office/drawing/2014/main" id="{9F093F1C-739A-465A-9CC7-3F59A525F9E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7524750" y="5972175"/>
            <a:ext cx="838200" cy="838200"/>
          </a:xfrm>
          <a:prstGeom prst="rect">
            <a:avLst/>
          </a:prstGeom>
        </p:spPr>
      </p:pic>
      <p:pic>
        <p:nvPicPr>
          <p:cNvPr id="54" name="Image 27" descr="preencoded.png">
            <a:extLst>
              <a:ext uri="{FF2B5EF4-FFF2-40B4-BE49-F238E27FC236}">
                <a16:creationId xmlns:a16="http://schemas.microsoft.com/office/drawing/2014/main" id="{E41ACD26-ED16-42F5-8816-70407919CE2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839200" y="2000250"/>
            <a:ext cx="838200" cy="838200"/>
          </a:xfrm>
          <a:prstGeom prst="rect">
            <a:avLst/>
          </a:prstGeom>
        </p:spPr>
      </p:pic>
      <p:pic>
        <p:nvPicPr>
          <p:cNvPr id="55" name="Image 28" descr="preencoded.png">
            <a:extLst>
              <a:ext uri="{FF2B5EF4-FFF2-40B4-BE49-F238E27FC236}">
                <a16:creationId xmlns:a16="http://schemas.microsoft.com/office/drawing/2014/main" id="{114AFE75-2AE2-4D70-B024-5F72EAD496E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839200" y="4657725"/>
            <a:ext cx="838200" cy="838200"/>
          </a:xfrm>
          <a:prstGeom prst="rect">
            <a:avLst/>
          </a:prstGeom>
        </p:spPr>
      </p:pic>
      <p:pic>
        <p:nvPicPr>
          <p:cNvPr id="56" name="Image 29" descr="preencoded.png">
            <a:extLst>
              <a:ext uri="{FF2B5EF4-FFF2-40B4-BE49-F238E27FC236}">
                <a16:creationId xmlns:a16="http://schemas.microsoft.com/office/drawing/2014/main" id="{79C74934-AB8D-4A34-BC41-0D262812C0E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839200" y="3314700"/>
            <a:ext cx="838200" cy="838200"/>
          </a:xfrm>
          <a:prstGeom prst="rect">
            <a:avLst/>
          </a:prstGeom>
        </p:spPr>
      </p:pic>
      <p:pic>
        <p:nvPicPr>
          <p:cNvPr id="57" name="Image 30" descr="preencoded.png">
            <a:extLst>
              <a:ext uri="{FF2B5EF4-FFF2-40B4-BE49-F238E27FC236}">
                <a16:creationId xmlns:a16="http://schemas.microsoft.com/office/drawing/2014/main" id="{E18578A5-6276-48A2-AEE9-48CDF88C9D47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839200" y="5972175"/>
            <a:ext cx="838200" cy="838200"/>
          </a:xfrm>
          <a:prstGeom prst="rect">
            <a:avLst/>
          </a:prstGeom>
        </p:spPr>
      </p:pic>
      <p:pic>
        <p:nvPicPr>
          <p:cNvPr id="58" name="Image 31" descr="preencoded.png">
            <a:extLst>
              <a:ext uri="{FF2B5EF4-FFF2-40B4-BE49-F238E27FC236}">
                <a16:creationId xmlns:a16="http://schemas.microsoft.com/office/drawing/2014/main" id="{7347CCCD-FFEE-4C29-96F1-4B4606829DE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0153650" y="2000250"/>
            <a:ext cx="838200" cy="838200"/>
          </a:xfrm>
          <a:prstGeom prst="rect">
            <a:avLst/>
          </a:prstGeom>
        </p:spPr>
      </p:pic>
      <p:pic>
        <p:nvPicPr>
          <p:cNvPr id="59" name="Image 32" descr="preencoded.png">
            <a:extLst>
              <a:ext uri="{FF2B5EF4-FFF2-40B4-BE49-F238E27FC236}">
                <a16:creationId xmlns:a16="http://schemas.microsoft.com/office/drawing/2014/main" id="{60916B55-4339-4EFA-B0EF-44A23A7330C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153650" y="4657725"/>
            <a:ext cx="838200" cy="838200"/>
          </a:xfrm>
          <a:prstGeom prst="rect">
            <a:avLst/>
          </a:prstGeom>
        </p:spPr>
      </p:pic>
      <p:pic>
        <p:nvPicPr>
          <p:cNvPr id="60" name="Image 33" descr="preencoded.png">
            <a:extLst>
              <a:ext uri="{FF2B5EF4-FFF2-40B4-BE49-F238E27FC236}">
                <a16:creationId xmlns:a16="http://schemas.microsoft.com/office/drawing/2014/main" id="{DEF6681F-50DA-4E2C-B6FA-AFEFCFBC6A9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0153650" y="3314700"/>
            <a:ext cx="838200" cy="838200"/>
          </a:xfrm>
          <a:prstGeom prst="rect">
            <a:avLst/>
          </a:prstGeom>
        </p:spPr>
      </p:pic>
      <p:pic>
        <p:nvPicPr>
          <p:cNvPr id="61" name="Image 34" descr="preencoded.png">
            <a:extLst>
              <a:ext uri="{FF2B5EF4-FFF2-40B4-BE49-F238E27FC236}">
                <a16:creationId xmlns:a16="http://schemas.microsoft.com/office/drawing/2014/main" id="{BC24C41B-E34C-4DE5-8F93-A5A4A962681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153650" y="5972175"/>
            <a:ext cx="838200" cy="838200"/>
          </a:xfrm>
          <a:prstGeom prst="rect">
            <a:avLst/>
          </a:prstGeom>
        </p:spPr>
      </p:pic>
      <p:pic>
        <p:nvPicPr>
          <p:cNvPr id="62" name="Image 35" descr="preencoded.png">
            <a:extLst>
              <a:ext uri="{FF2B5EF4-FFF2-40B4-BE49-F238E27FC236}">
                <a16:creationId xmlns:a16="http://schemas.microsoft.com/office/drawing/2014/main" id="{1CD9E2ED-C78C-4AA5-8F7E-E59C7AE5371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468100" y="2000250"/>
            <a:ext cx="838200" cy="838200"/>
          </a:xfrm>
          <a:prstGeom prst="rect">
            <a:avLst/>
          </a:prstGeom>
        </p:spPr>
      </p:pic>
      <p:pic>
        <p:nvPicPr>
          <p:cNvPr id="63" name="Image 36" descr="preencoded.png">
            <a:extLst>
              <a:ext uri="{FF2B5EF4-FFF2-40B4-BE49-F238E27FC236}">
                <a16:creationId xmlns:a16="http://schemas.microsoft.com/office/drawing/2014/main" id="{CD920EB4-6E9D-46FA-8F85-31EFBFE4C0B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1468100" y="4657725"/>
            <a:ext cx="838200" cy="838200"/>
          </a:xfrm>
          <a:prstGeom prst="rect">
            <a:avLst/>
          </a:prstGeom>
        </p:spPr>
      </p:pic>
      <p:pic>
        <p:nvPicPr>
          <p:cNvPr id="64" name="Image 37" descr="preencoded.png">
            <a:extLst>
              <a:ext uri="{FF2B5EF4-FFF2-40B4-BE49-F238E27FC236}">
                <a16:creationId xmlns:a16="http://schemas.microsoft.com/office/drawing/2014/main" id="{7515FA91-CBED-44A9-BDFA-6C0BD361C59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468100" y="3314700"/>
            <a:ext cx="838200" cy="838200"/>
          </a:xfrm>
          <a:prstGeom prst="rect">
            <a:avLst/>
          </a:prstGeom>
        </p:spPr>
      </p:pic>
      <p:pic>
        <p:nvPicPr>
          <p:cNvPr id="65" name="Image 38" descr="preencoded.png">
            <a:extLst>
              <a:ext uri="{FF2B5EF4-FFF2-40B4-BE49-F238E27FC236}">
                <a16:creationId xmlns:a16="http://schemas.microsoft.com/office/drawing/2014/main" id="{199A6A52-2973-4068-9007-263FDA5448F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1468100" y="5972175"/>
            <a:ext cx="838200" cy="838200"/>
          </a:xfrm>
          <a:prstGeom prst="rect">
            <a:avLst/>
          </a:prstGeom>
        </p:spPr>
      </p:pic>
      <p:pic>
        <p:nvPicPr>
          <p:cNvPr id="66" name="Image 39" descr="preencoded.png">
            <a:extLst>
              <a:ext uri="{FF2B5EF4-FFF2-40B4-BE49-F238E27FC236}">
                <a16:creationId xmlns:a16="http://schemas.microsoft.com/office/drawing/2014/main" id="{9EA38AA6-B6F1-4C5D-9490-C6A1C30A6AE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782550" y="2000250"/>
            <a:ext cx="838200" cy="838200"/>
          </a:xfrm>
          <a:prstGeom prst="rect">
            <a:avLst/>
          </a:prstGeom>
        </p:spPr>
      </p:pic>
      <p:pic>
        <p:nvPicPr>
          <p:cNvPr id="67" name="Image 40" descr="preencoded.png">
            <a:extLst>
              <a:ext uri="{FF2B5EF4-FFF2-40B4-BE49-F238E27FC236}">
                <a16:creationId xmlns:a16="http://schemas.microsoft.com/office/drawing/2014/main" id="{E8EB44AB-2E72-48B7-8FB6-92667E79DD6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2782550" y="4657725"/>
            <a:ext cx="838200" cy="838200"/>
          </a:xfrm>
          <a:prstGeom prst="rect">
            <a:avLst/>
          </a:prstGeom>
        </p:spPr>
      </p:pic>
      <p:pic>
        <p:nvPicPr>
          <p:cNvPr id="68" name="Image 41" descr="preencoded.png">
            <a:extLst>
              <a:ext uri="{FF2B5EF4-FFF2-40B4-BE49-F238E27FC236}">
                <a16:creationId xmlns:a16="http://schemas.microsoft.com/office/drawing/2014/main" id="{9805D236-3EF3-4DE6-A5CE-F270D6FD369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782550" y="3314700"/>
            <a:ext cx="838200" cy="838200"/>
          </a:xfrm>
          <a:prstGeom prst="rect">
            <a:avLst/>
          </a:prstGeom>
        </p:spPr>
      </p:pic>
      <p:pic>
        <p:nvPicPr>
          <p:cNvPr id="69" name="Image 42" descr="preencoded.png">
            <a:extLst>
              <a:ext uri="{FF2B5EF4-FFF2-40B4-BE49-F238E27FC236}">
                <a16:creationId xmlns:a16="http://schemas.microsoft.com/office/drawing/2014/main" id="{FF699705-1D03-491A-A3BF-43B5BF92F5D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2782550" y="5972175"/>
            <a:ext cx="838200" cy="838200"/>
          </a:xfrm>
          <a:prstGeom prst="rect">
            <a:avLst/>
          </a:prstGeom>
        </p:spPr>
      </p:pic>
      <p:pic>
        <p:nvPicPr>
          <p:cNvPr id="70" name="Image 43" descr="preencoded.png">
            <a:extLst>
              <a:ext uri="{FF2B5EF4-FFF2-40B4-BE49-F238E27FC236}">
                <a16:creationId xmlns:a16="http://schemas.microsoft.com/office/drawing/2014/main" id="{DCCBCB0D-F431-4313-8453-5FEB6C9F913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097000" y="2000250"/>
            <a:ext cx="838200" cy="838200"/>
          </a:xfrm>
          <a:prstGeom prst="rect">
            <a:avLst/>
          </a:prstGeom>
        </p:spPr>
      </p:pic>
      <p:pic>
        <p:nvPicPr>
          <p:cNvPr id="71" name="Image 44" descr="preencoded.png">
            <a:extLst>
              <a:ext uri="{FF2B5EF4-FFF2-40B4-BE49-F238E27FC236}">
                <a16:creationId xmlns:a16="http://schemas.microsoft.com/office/drawing/2014/main" id="{597E64D6-2E02-43F8-8A07-6CCE920DE630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4097000" y="4657725"/>
            <a:ext cx="838200" cy="838200"/>
          </a:xfrm>
          <a:prstGeom prst="rect">
            <a:avLst/>
          </a:prstGeom>
        </p:spPr>
      </p:pic>
      <p:pic>
        <p:nvPicPr>
          <p:cNvPr id="72" name="Image 45" descr="preencoded.png">
            <a:extLst>
              <a:ext uri="{FF2B5EF4-FFF2-40B4-BE49-F238E27FC236}">
                <a16:creationId xmlns:a16="http://schemas.microsoft.com/office/drawing/2014/main" id="{ED90BBCC-56F4-4829-A82C-49C0C77C164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097000" y="3314700"/>
            <a:ext cx="838200" cy="838200"/>
          </a:xfrm>
          <a:prstGeom prst="rect">
            <a:avLst/>
          </a:prstGeom>
        </p:spPr>
      </p:pic>
      <p:pic>
        <p:nvPicPr>
          <p:cNvPr id="73" name="Image 46" descr="preencoded.png">
            <a:extLst>
              <a:ext uri="{FF2B5EF4-FFF2-40B4-BE49-F238E27FC236}">
                <a16:creationId xmlns:a16="http://schemas.microsoft.com/office/drawing/2014/main" id="{83F9130B-ACB3-425F-8A1D-70E70CD5134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4097000" y="5972175"/>
            <a:ext cx="838200" cy="838200"/>
          </a:xfrm>
          <a:prstGeom prst="rect">
            <a:avLst/>
          </a:prstGeom>
        </p:spPr>
      </p:pic>
      <p:pic>
        <p:nvPicPr>
          <p:cNvPr id="74" name="Image 47" descr="preencoded.png">
            <a:extLst>
              <a:ext uri="{FF2B5EF4-FFF2-40B4-BE49-F238E27FC236}">
                <a16:creationId xmlns:a16="http://schemas.microsoft.com/office/drawing/2014/main" id="{A2680D3F-057E-4DC5-AB0E-5994E09607C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5411450" y="2000250"/>
            <a:ext cx="838200" cy="838200"/>
          </a:xfrm>
          <a:prstGeom prst="rect">
            <a:avLst/>
          </a:prstGeom>
        </p:spPr>
      </p:pic>
      <p:pic>
        <p:nvPicPr>
          <p:cNvPr id="75" name="Image 48" descr="preencoded.png">
            <a:extLst>
              <a:ext uri="{FF2B5EF4-FFF2-40B4-BE49-F238E27FC236}">
                <a16:creationId xmlns:a16="http://schemas.microsoft.com/office/drawing/2014/main" id="{39FD286E-3DC1-4A0D-9C2F-D4700BE7285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5411450" y="4657725"/>
            <a:ext cx="838200" cy="838200"/>
          </a:xfrm>
          <a:prstGeom prst="rect">
            <a:avLst/>
          </a:prstGeom>
        </p:spPr>
      </p:pic>
      <p:pic>
        <p:nvPicPr>
          <p:cNvPr id="76" name="Image 49" descr="preencoded.png">
            <a:extLst>
              <a:ext uri="{FF2B5EF4-FFF2-40B4-BE49-F238E27FC236}">
                <a16:creationId xmlns:a16="http://schemas.microsoft.com/office/drawing/2014/main" id="{E019638A-10E7-4AF8-9AA5-26EBBA52C0D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5411450" y="3314700"/>
            <a:ext cx="838200" cy="838200"/>
          </a:xfrm>
          <a:prstGeom prst="rect">
            <a:avLst/>
          </a:prstGeom>
        </p:spPr>
      </p:pic>
      <p:pic>
        <p:nvPicPr>
          <p:cNvPr id="77" name="Image 50" descr="preencoded.png">
            <a:extLst>
              <a:ext uri="{FF2B5EF4-FFF2-40B4-BE49-F238E27FC236}">
                <a16:creationId xmlns:a16="http://schemas.microsoft.com/office/drawing/2014/main" id="{16DA94CE-AC71-4FA4-AEA7-1D7932B4CE1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5411450" y="5972175"/>
            <a:ext cx="838200" cy="838200"/>
          </a:xfrm>
          <a:prstGeom prst="rect">
            <a:avLst/>
          </a:prstGeom>
        </p:spPr>
      </p:pic>
      <p:pic>
        <p:nvPicPr>
          <p:cNvPr id="78" name="Image 51" descr="preencoded.png">
            <a:extLst>
              <a:ext uri="{FF2B5EF4-FFF2-40B4-BE49-F238E27FC236}">
                <a16:creationId xmlns:a16="http://schemas.microsoft.com/office/drawing/2014/main" id="{92FC35C8-82E7-4647-B398-2F137821B7C3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209675" y="2247900"/>
            <a:ext cx="330612" cy="329878"/>
          </a:xfrm>
          <a:prstGeom prst="rect">
            <a:avLst/>
          </a:prstGeom>
        </p:spPr>
      </p:pic>
      <p:pic>
        <p:nvPicPr>
          <p:cNvPr id="79" name="Image 52" descr="preencoded.png">
            <a:extLst>
              <a:ext uri="{FF2B5EF4-FFF2-40B4-BE49-F238E27FC236}">
                <a16:creationId xmlns:a16="http://schemas.microsoft.com/office/drawing/2014/main" id="{B297432C-F1E9-4825-9574-C6FA2C471D0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209675" y="4905375"/>
            <a:ext cx="330612" cy="329878"/>
          </a:xfrm>
          <a:prstGeom prst="rect">
            <a:avLst/>
          </a:prstGeom>
        </p:spPr>
      </p:pic>
      <p:pic>
        <p:nvPicPr>
          <p:cNvPr id="80" name="Image 53" descr="preencoded.png">
            <a:extLst>
              <a:ext uri="{FF2B5EF4-FFF2-40B4-BE49-F238E27FC236}">
                <a16:creationId xmlns:a16="http://schemas.microsoft.com/office/drawing/2014/main" id="{752B543F-0C04-4FC0-B502-8651BF3EBE5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2567517" y="2266764"/>
            <a:ext cx="232833" cy="296373"/>
          </a:xfrm>
          <a:prstGeom prst="rect">
            <a:avLst/>
          </a:prstGeom>
        </p:spPr>
      </p:pic>
      <p:pic>
        <p:nvPicPr>
          <p:cNvPr id="81" name="Image 54" descr="preencoded.png">
            <a:extLst>
              <a:ext uri="{FF2B5EF4-FFF2-40B4-BE49-F238E27FC236}">
                <a16:creationId xmlns:a16="http://schemas.microsoft.com/office/drawing/2014/main" id="{10DF604B-FD81-4E2A-BCF8-651EDFECEAC1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/>
        </p:blipFill>
        <p:spPr>
          <a:xfrm>
            <a:off x="2567517" y="4924239"/>
            <a:ext cx="232833" cy="296373"/>
          </a:xfrm>
          <a:prstGeom prst="rect">
            <a:avLst/>
          </a:prstGeom>
        </p:spPr>
      </p:pic>
      <p:pic>
        <p:nvPicPr>
          <p:cNvPr id="82" name="Image 55" descr="preencoded.png">
            <a:extLst>
              <a:ext uri="{FF2B5EF4-FFF2-40B4-BE49-F238E27FC236}">
                <a16:creationId xmlns:a16="http://schemas.microsoft.com/office/drawing/2014/main" id="{AED10D8C-E576-42A9-9B92-26908AD1AD1A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3886200" y="2281517"/>
            <a:ext cx="280701" cy="280708"/>
          </a:xfrm>
          <a:prstGeom prst="rect">
            <a:avLst/>
          </a:prstGeom>
        </p:spPr>
      </p:pic>
      <p:pic>
        <p:nvPicPr>
          <p:cNvPr id="83" name="Image 56" descr="preencoded.png">
            <a:extLst>
              <a:ext uri="{FF2B5EF4-FFF2-40B4-BE49-F238E27FC236}">
                <a16:creationId xmlns:a16="http://schemas.microsoft.com/office/drawing/2014/main" id="{F8919D4C-74F8-4A54-BA96-D0038AE40CA1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/>
          <a:stretch/>
        </p:blipFill>
        <p:spPr>
          <a:xfrm>
            <a:off x="3886200" y="4938992"/>
            <a:ext cx="280701" cy="280708"/>
          </a:xfrm>
          <a:prstGeom prst="rect">
            <a:avLst/>
          </a:prstGeom>
        </p:spPr>
      </p:pic>
      <p:pic>
        <p:nvPicPr>
          <p:cNvPr id="84" name="Image 57" descr="preencoded.png">
            <a:extLst>
              <a:ext uri="{FF2B5EF4-FFF2-40B4-BE49-F238E27FC236}">
                <a16:creationId xmlns:a16="http://schemas.microsoft.com/office/drawing/2014/main" id="{D169D1DA-6109-4A15-ACBD-436C97600EE7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/>
          <a:stretch/>
        </p:blipFill>
        <p:spPr>
          <a:xfrm>
            <a:off x="5143500" y="2257425"/>
            <a:ext cx="352425" cy="352555"/>
          </a:xfrm>
          <a:prstGeom prst="rect">
            <a:avLst/>
          </a:prstGeom>
        </p:spPr>
      </p:pic>
      <p:pic>
        <p:nvPicPr>
          <p:cNvPr id="85" name="Image 58" descr="preencoded.png">
            <a:extLst>
              <a:ext uri="{FF2B5EF4-FFF2-40B4-BE49-F238E27FC236}">
                <a16:creationId xmlns:a16="http://schemas.microsoft.com/office/drawing/2014/main" id="{C79E2CC4-3511-401A-9DEB-B11221276581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/>
          <a:stretch/>
        </p:blipFill>
        <p:spPr>
          <a:xfrm>
            <a:off x="5143500" y="4914900"/>
            <a:ext cx="352425" cy="352555"/>
          </a:xfrm>
          <a:prstGeom prst="rect">
            <a:avLst/>
          </a:prstGeom>
        </p:spPr>
      </p:pic>
      <p:pic>
        <p:nvPicPr>
          <p:cNvPr id="86" name="Image 59" descr="preencoded.png">
            <a:extLst>
              <a:ext uri="{FF2B5EF4-FFF2-40B4-BE49-F238E27FC236}">
                <a16:creationId xmlns:a16="http://schemas.microsoft.com/office/drawing/2014/main" id="{605C4B33-9F9F-4271-AD92-78F6366CF34F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rcRect/>
          <a:stretch/>
        </p:blipFill>
        <p:spPr>
          <a:xfrm>
            <a:off x="1209675" y="3619500"/>
            <a:ext cx="342900" cy="285750"/>
          </a:xfrm>
          <a:prstGeom prst="rect">
            <a:avLst/>
          </a:prstGeom>
        </p:spPr>
      </p:pic>
      <p:pic>
        <p:nvPicPr>
          <p:cNvPr id="87" name="Image 60" descr="preencoded.png">
            <a:extLst>
              <a:ext uri="{FF2B5EF4-FFF2-40B4-BE49-F238E27FC236}">
                <a16:creationId xmlns:a16="http://schemas.microsoft.com/office/drawing/2014/main" id="{F581E794-61D9-4325-AE32-4ACBDF6A06DE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rcRect/>
          <a:stretch/>
        </p:blipFill>
        <p:spPr>
          <a:xfrm>
            <a:off x="1209675" y="6276975"/>
            <a:ext cx="342900" cy="285750"/>
          </a:xfrm>
          <a:prstGeom prst="rect">
            <a:avLst/>
          </a:prstGeom>
        </p:spPr>
      </p:pic>
      <p:pic>
        <p:nvPicPr>
          <p:cNvPr id="88" name="Image 61" descr="preencoded.png">
            <a:extLst>
              <a:ext uri="{FF2B5EF4-FFF2-40B4-BE49-F238E27FC236}">
                <a16:creationId xmlns:a16="http://schemas.microsoft.com/office/drawing/2014/main" id="{8A978CBF-55F0-48DC-B349-44F69C1F4E49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rcRect/>
          <a:stretch/>
        </p:blipFill>
        <p:spPr>
          <a:xfrm>
            <a:off x="2524125" y="3571875"/>
            <a:ext cx="324898" cy="324241"/>
          </a:xfrm>
          <a:prstGeom prst="rect">
            <a:avLst/>
          </a:prstGeom>
        </p:spPr>
      </p:pic>
      <p:pic>
        <p:nvPicPr>
          <p:cNvPr id="89" name="Image 62" descr="preencoded.png">
            <a:extLst>
              <a:ext uri="{FF2B5EF4-FFF2-40B4-BE49-F238E27FC236}">
                <a16:creationId xmlns:a16="http://schemas.microsoft.com/office/drawing/2014/main" id="{5FFA03B2-FE97-4507-A2AB-E0AD1D650401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rcRect/>
          <a:stretch/>
        </p:blipFill>
        <p:spPr>
          <a:xfrm>
            <a:off x="2524125" y="6229350"/>
            <a:ext cx="324898" cy="324241"/>
          </a:xfrm>
          <a:prstGeom prst="rect">
            <a:avLst/>
          </a:prstGeom>
        </p:spPr>
      </p:pic>
      <p:pic>
        <p:nvPicPr>
          <p:cNvPr id="90" name="Image 63" descr="preencoded.png">
            <a:extLst>
              <a:ext uri="{FF2B5EF4-FFF2-40B4-BE49-F238E27FC236}">
                <a16:creationId xmlns:a16="http://schemas.microsoft.com/office/drawing/2014/main" id="{353AAA2B-0BD4-4437-B910-50C39E50A682}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rcRect/>
          <a:stretch/>
        </p:blipFill>
        <p:spPr>
          <a:xfrm>
            <a:off x="3831622" y="3555616"/>
            <a:ext cx="340328" cy="368591"/>
          </a:xfrm>
          <a:prstGeom prst="rect">
            <a:avLst/>
          </a:prstGeom>
        </p:spPr>
      </p:pic>
      <p:pic>
        <p:nvPicPr>
          <p:cNvPr id="91" name="Image 64" descr="preencoded.png">
            <a:extLst>
              <a:ext uri="{FF2B5EF4-FFF2-40B4-BE49-F238E27FC236}">
                <a16:creationId xmlns:a16="http://schemas.microsoft.com/office/drawing/2014/main" id="{57313F5C-975B-41FF-A3FE-72EC7B1AFB1D}"/>
              </a:ext>
            </a:extLst>
          </p:cNvPr>
          <p:cNvPicPr>
            <a:picLocks noChangeAspect="1"/>
          </p:cNvPicPr>
          <p:nvPr userDrawn="1"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rcRect/>
          <a:stretch/>
        </p:blipFill>
        <p:spPr>
          <a:xfrm>
            <a:off x="3831622" y="6213091"/>
            <a:ext cx="340328" cy="368591"/>
          </a:xfrm>
          <a:prstGeom prst="rect">
            <a:avLst/>
          </a:prstGeom>
        </p:spPr>
      </p:pic>
      <p:pic>
        <p:nvPicPr>
          <p:cNvPr id="92" name="Image 65" descr="preencoded.png">
            <a:extLst>
              <a:ext uri="{FF2B5EF4-FFF2-40B4-BE49-F238E27FC236}">
                <a16:creationId xmlns:a16="http://schemas.microsoft.com/office/drawing/2014/main" id="{90C0870D-BCAA-4A9F-BB15-7841FD9CD3B4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rcRect/>
          <a:stretch/>
        </p:blipFill>
        <p:spPr>
          <a:xfrm>
            <a:off x="5181600" y="3600450"/>
            <a:ext cx="266319" cy="275685"/>
          </a:xfrm>
          <a:prstGeom prst="rect">
            <a:avLst/>
          </a:prstGeom>
        </p:spPr>
      </p:pic>
      <p:pic>
        <p:nvPicPr>
          <p:cNvPr id="93" name="Image 66" descr="preencoded.png">
            <a:extLst>
              <a:ext uri="{FF2B5EF4-FFF2-40B4-BE49-F238E27FC236}">
                <a16:creationId xmlns:a16="http://schemas.microsoft.com/office/drawing/2014/main" id="{29DEAD41-9FE2-494A-BCAC-E3848BBEE67F}"/>
              </a:ext>
            </a:extLst>
          </p:cNvPr>
          <p:cNvPicPr>
            <a:picLocks noChangeAspect="1"/>
          </p:cNvPicPr>
          <p:nvPr userDrawn="1"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rcRect/>
          <a:stretch/>
        </p:blipFill>
        <p:spPr>
          <a:xfrm>
            <a:off x="5181600" y="6257925"/>
            <a:ext cx="266319" cy="275685"/>
          </a:xfrm>
          <a:prstGeom prst="rect">
            <a:avLst/>
          </a:prstGeom>
        </p:spPr>
      </p:pic>
      <p:pic>
        <p:nvPicPr>
          <p:cNvPr id="94" name="Image 67" descr="preencoded.png">
            <a:extLst>
              <a:ext uri="{FF2B5EF4-FFF2-40B4-BE49-F238E27FC236}">
                <a16:creationId xmlns:a16="http://schemas.microsoft.com/office/drawing/2014/main" id="{A8F3D5B3-BAAC-4762-BD63-FA5BF52971FF}"/>
              </a:ext>
            </a:extLst>
          </p:cNvPr>
          <p:cNvPicPr>
            <a:picLocks noChangeAspect="1"/>
          </p:cNvPicPr>
          <p:nvPr userDrawn="1"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rcRect/>
          <a:stretch/>
        </p:blipFill>
        <p:spPr>
          <a:xfrm>
            <a:off x="6496050" y="3600990"/>
            <a:ext cx="304800" cy="287462"/>
          </a:xfrm>
          <a:prstGeom prst="rect">
            <a:avLst/>
          </a:prstGeom>
        </p:spPr>
      </p:pic>
      <p:pic>
        <p:nvPicPr>
          <p:cNvPr id="95" name="Image 68" descr="preencoded.png">
            <a:extLst>
              <a:ext uri="{FF2B5EF4-FFF2-40B4-BE49-F238E27FC236}">
                <a16:creationId xmlns:a16="http://schemas.microsoft.com/office/drawing/2014/main" id="{0CBB12F5-D81A-4493-8304-26FDB77204E3}"/>
              </a:ext>
            </a:extLst>
          </p:cNvPr>
          <p:cNvPicPr>
            <a:picLocks noChangeAspect="1"/>
          </p:cNvPicPr>
          <p:nvPr userDrawn="1"/>
        </p:nvPicPr>
        <p:blipFill>
          <a:blip r:embed="rId44">
            <a:extLst>
              <a:ext uri="{96DAC541-7B7A-43D3-8B79-37D633B846F1}">
                <asvg:svgBlip xmlns:asvg="http://schemas.microsoft.com/office/drawing/2016/SVG/main" r:embed="rId45"/>
              </a:ext>
            </a:extLst>
          </a:blip>
          <a:srcRect/>
          <a:stretch/>
        </p:blipFill>
        <p:spPr>
          <a:xfrm>
            <a:off x="6496050" y="6258465"/>
            <a:ext cx="304800" cy="287462"/>
          </a:xfrm>
          <a:prstGeom prst="rect">
            <a:avLst/>
          </a:prstGeom>
        </p:spPr>
      </p:pic>
      <p:pic>
        <p:nvPicPr>
          <p:cNvPr id="96" name="Image 69" descr="preencoded.png">
            <a:extLst>
              <a:ext uri="{FF2B5EF4-FFF2-40B4-BE49-F238E27FC236}">
                <a16:creationId xmlns:a16="http://schemas.microsoft.com/office/drawing/2014/main" id="{A4AAB183-20C0-4802-A328-D2689ED3275B}"/>
              </a:ext>
            </a:extLst>
          </p:cNvPr>
          <p:cNvPicPr>
            <a:picLocks noChangeAspect="1"/>
          </p:cNvPicPr>
          <p:nvPr userDrawn="1"/>
        </p:nvPicPr>
        <p:blipFill>
          <a:blip r:embed="rId46">
            <a:extLst>
              <a:ext uri="{96DAC541-7B7A-43D3-8B79-37D633B846F1}">
                <asvg:svgBlip xmlns:asvg="http://schemas.microsoft.com/office/drawing/2016/SVG/main" r:embed="rId47"/>
              </a:ext>
            </a:extLst>
          </a:blip>
          <a:srcRect/>
          <a:stretch/>
        </p:blipFill>
        <p:spPr>
          <a:xfrm>
            <a:off x="6473571" y="2257388"/>
            <a:ext cx="327279" cy="328557"/>
          </a:xfrm>
          <a:prstGeom prst="rect">
            <a:avLst/>
          </a:prstGeom>
        </p:spPr>
      </p:pic>
      <p:pic>
        <p:nvPicPr>
          <p:cNvPr id="97" name="Image 70" descr="preencoded.png">
            <a:extLst>
              <a:ext uri="{FF2B5EF4-FFF2-40B4-BE49-F238E27FC236}">
                <a16:creationId xmlns:a16="http://schemas.microsoft.com/office/drawing/2014/main" id="{B332D174-B334-4D93-900C-F40B4483DA7E}"/>
              </a:ext>
            </a:extLst>
          </p:cNvPr>
          <p:cNvPicPr>
            <a:picLocks noChangeAspect="1"/>
          </p:cNvPicPr>
          <p:nvPr userDrawn="1"/>
        </p:nvPicPr>
        <p:blipFill>
          <a:blip r:embed="rId48">
            <a:extLst>
              <a:ext uri="{96DAC541-7B7A-43D3-8B79-37D633B846F1}">
                <asvg:svgBlip xmlns:asvg="http://schemas.microsoft.com/office/drawing/2016/SVG/main" r:embed="rId49"/>
              </a:ext>
            </a:extLst>
          </a:blip>
          <a:srcRect/>
          <a:stretch/>
        </p:blipFill>
        <p:spPr>
          <a:xfrm>
            <a:off x="6473571" y="4914863"/>
            <a:ext cx="327279" cy="328557"/>
          </a:xfrm>
          <a:prstGeom prst="rect">
            <a:avLst/>
          </a:prstGeom>
        </p:spPr>
      </p:pic>
      <p:pic>
        <p:nvPicPr>
          <p:cNvPr id="98" name="Image 71" descr="preencoded.png">
            <a:extLst>
              <a:ext uri="{FF2B5EF4-FFF2-40B4-BE49-F238E27FC236}">
                <a16:creationId xmlns:a16="http://schemas.microsoft.com/office/drawing/2014/main" id="{DD942C1C-852D-4E07-9793-740A91097474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>
            <a:off x="7769066" y="2247900"/>
            <a:ext cx="355759" cy="355755"/>
          </a:xfrm>
          <a:prstGeom prst="rect">
            <a:avLst/>
          </a:prstGeom>
        </p:spPr>
      </p:pic>
      <p:pic>
        <p:nvPicPr>
          <p:cNvPr id="99" name="Image 72" descr="preencoded.png">
            <a:extLst>
              <a:ext uri="{FF2B5EF4-FFF2-40B4-BE49-F238E27FC236}">
                <a16:creationId xmlns:a16="http://schemas.microsoft.com/office/drawing/2014/main" id="{16A51352-FA45-471C-807F-A728611C8590}"/>
              </a:ext>
            </a:extLst>
          </p:cNvPr>
          <p:cNvPicPr>
            <a:picLocks noChangeAspect="1"/>
          </p:cNvPicPr>
          <p:nvPr userDrawn="1"/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rcRect/>
          <a:stretch/>
        </p:blipFill>
        <p:spPr>
          <a:xfrm>
            <a:off x="7769066" y="4905375"/>
            <a:ext cx="355759" cy="355755"/>
          </a:xfrm>
          <a:prstGeom prst="rect">
            <a:avLst/>
          </a:prstGeom>
        </p:spPr>
      </p:pic>
      <p:pic>
        <p:nvPicPr>
          <p:cNvPr id="100" name="Image 73" descr="preencoded.png">
            <a:extLst>
              <a:ext uri="{FF2B5EF4-FFF2-40B4-BE49-F238E27FC236}">
                <a16:creationId xmlns:a16="http://schemas.microsoft.com/office/drawing/2014/main" id="{468715FB-94D7-43B4-A802-C90213254FD4}"/>
              </a:ext>
            </a:extLst>
          </p:cNvPr>
          <p:cNvPicPr>
            <a:picLocks noChangeAspect="1"/>
          </p:cNvPicPr>
          <p:nvPr userDrawn="1"/>
        </p:nvPicPr>
        <p:blipFill>
          <a:blip r:embed="rId54">
            <a:extLst>
              <a:ext uri="{96DAC541-7B7A-43D3-8B79-37D633B846F1}">
                <asvg:svgBlip xmlns:asvg="http://schemas.microsoft.com/office/drawing/2016/SVG/main" r:embed="rId55"/>
              </a:ext>
            </a:extLst>
          </a:blip>
          <a:srcRect/>
          <a:stretch/>
        </p:blipFill>
        <p:spPr>
          <a:xfrm>
            <a:off x="7800975" y="3562350"/>
            <a:ext cx="290322" cy="335180"/>
          </a:xfrm>
          <a:prstGeom prst="rect">
            <a:avLst/>
          </a:prstGeom>
        </p:spPr>
      </p:pic>
      <p:pic>
        <p:nvPicPr>
          <p:cNvPr id="101" name="Image 74" descr="preencoded.png">
            <a:extLst>
              <a:ext uri="{FF2B5EF4-FFF2-40B4-BE49-F238E27FC236}">
                <a16:creationId xmlns:a16="http://schemas.microsoft.com/office/drawing/2014/main" id="{B8DDCD36-F49F-4D2F-8F8D-51A6108520C6}"/>
              </a:ext>
            </a:extLst>
          </p:cNvPr>
          <p:cNvPicPr>
            <a:picLocks noChangeAspect="1"/>
          </p:cNvPicPr>
          <p:nvPr userDrawn="1"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rcRect/>
          <a:stretch/>
        </p:blipFill>
        <p:spPr>
          <a:xfrm>
            <a:off x="7800975" y="6219825"/>
            <a:ext cx="290322" cy="335180"/>
          </a:xfrm>
          <a:prstGeom prst="rect">
            <a:avLst/>
          </a:prstGeom>
        </p:spPr>
      </p:pic>
      <p:pic>
        <p:nvPicPr>
          <p:cNvPr id="102" name="Image 75" descr="preencoded.png">
            <a:extLst>
              <a:ext uri="{FF2B5EF4-FFF2-40B4-BE49-F238E27FC236}">
                <a16:creationId xmlns:a16="http://schemas.microsoft.com/office/drawing/2014/main" id="{3EA18661-ACCF-4775-A1FA-4E75D802B337}"/>
              </a:ext>
            </a:extLst>
          </p:cNvPr>
          <p:cNvPicPr>
            <a:picLocks noChangeAspect="1"/>
          </p:cNvPicPr>
          <p:nvPr userDrawn="1"/>
        </p:nvPicPr>
        <p:blipFill>
          <a:blip r:embed="rId58">
            <a:extLst>
              <a:ext uri="{96DAC541-7B7A-43D3-8B79-37D633B846F1}">
                <asvg:svgBlip xmlns:asvg="http://schemas.microsoft.com/office/drawing/2016/SVG/main" r:embed="rId59"/>
              </a:ext>
            </a:extLst>
          </a:blip>
          <a:srcRect/>
          <a:stretch/>
        </p:blipFill>
        <p:spPr>
          <a:xfrm>
            <a:off x="9140571" y="2269275"/>
            <a:ext cx="241554" cy="311814"/>
          </a:xfrm>
          <a:prstGeom prst="rect">
            <a:avLst/>
          </a:prstGeom>
        </p:spPr>
      </p:pic>
      <p:pic>
        <p:nvPicPr>
          <p:cNvPr id="103" name="Image 76" descr="preencoded.png">
            <a:extLst>
              <a:ext uri="{FF2B5EF4-FFF2-40B4-BE49-F238E27FC236}">
                <a16:creationId xmlns:a16="http://schemas.microsoft.com/office/drawing/2014/main" id="{8478028C-D968-4C56-9056-60F030CD191A}"/>
              </a:ext>
            </a:extLst>
          </p:cNvPr>
          <p:cNvPicPr>
            <a:picLocks noChangeAspect="1"/>
          </p:cNvPicPr>
          <p:nvPr userDrawn="1"/>
        </p:nvPicPr>
        <p:blipFill>
          <a:blip r:embed="rId60">
            <a:extLst>
              <a:ext uri="{96DAC541-7B7A-43D3-8B79-37D633B846F1}">
                <asvg:svgBlip xmlns:asvg="http://schemas.microsoft.com/office/drawing/2016/SVG/main" r:embed="rId61"/>
              </a:ext>
            </a:extLst>
          </a:blip>
          <a:srcRect/>
          <a:stretch/>
        </p:blipFill>
        <p:spPr>
          <a:xfrm>
            <a:off x="9140571" y="4926750"/>
            <a:ext cx="241554" cy="311814"/>
          </a:xfrm>
          <a:prstGeom prst="rect">
            <a:avLst/>
          </a:prstGeom>
        </p:spPr>
      </p:pic>
      <p:pic>
        <p:nvPicPr>
          <p:cNvPr id="104" name="Image 77" descr="preencoded.png">
            <a:extLst>
              <a:ext uri="{FF2B5EF4-FFF2-40B4-BE49-F238E27FC236}">
                <a16:creationId xmlns:a16="http://schemas.microsoft.com/office/drawing/2014/main" id="{DFAA10B3-BD44-4015-B93D-93C4E54B6C85}"/>
              </a:ext>
            </a:extLst>
          </p:cNvPr>
          <p:cNvPicPr>
            <a:picLocks noChangeAspect="1"/>
          </p:cNvPicPr>
          <p:nvPr userDrawn="1"/>
        </p:nvPicPr>
        <p:blipFill>
          <a:blip r:embed="rId62">
            <a:extLst>
              <a:ext uri="{96DAC541-7B7A-43D3-8B79-37D633B846F1}">
                <asvg:svgBlip xmlns:asvg="http://schemas.microsoft.com/office/drawing/2016/SVG/main" r:embed="rId63"/>
              </a:ext>
            </a:extLst>
          </a:blip>
          <a:srcRect/>
          <a:stretch/>
        </p:blipFill>
        <p:spPr>
          <a:xfrm>
            <a:off x="9124950" y="3569326"/>
            <a:ext cx="257175" cy="325859"/>
          </a:xfrm>
          <a:prstGeom prst="rect">
            <a:avLst/>
          </a:prstGeom>
        </p:spPr>
      </p:pic>
      <p:pic>
        <p:nvPicPr>
          <p:cNvPr id="105" name="Image 78" descr="preencoded.png">
            <a:extLst>
              <a:ext uri="{FF2B5EF4-FFF2-40B4-BE49-F238E27FC236}">
                <a16:creationId xmlns:a16="http://schemas.microsoft.com/office/drawing/2014/main" id="{19D86D10-C206-42CD-AA21-4F6CF0BC32F4}"/>
              </a:ext>
            </a:extLst>
          </p:cNvPr>
          <p:cNvPicPr>
            <a:picLocks noChangeAspect="1"/>
          </p:cNvPicPr>
          <p:nvPr userDrawn="1"/>
        </p:nvPicPr>
        <p:blipFill>
          <a:blip r:embed="rId64">
            <a:extLst>
              <a:ext uri="{96DAC541-7B7A-43D3-8B79-37D633B846F1}">
                <asvg:svgBlip xmlns:asvg="http://schemas.microsoft.com/office/drawing/2016/SVG/main" r:embed="rId65"/>
              </a:ext>
            </a:extLst>
          </a:blip>
          <a:srcRect/>
          <a:stretch/>
        </p:blipFill>
        <p:spPr>
          <a:xfrm>
            <a:off x="9124950" y="6226801"/>
            <a:ext cx="257175" cy="325859"/>
          </a:xfrm>
          <a:prstGeom prst="rect">
            <a:avLst/>
          </a:prstGeom>
        </p:spPr>
      </p:pic>
      <p:pic>
        <p:nvPicPr>
          <p:cNvPr id="106" name="Image 79" descr="preencoded.png">
            <a:extLst>
              <a:ext uri="{FF2B5EF4-FFF2-40B4-BE49-F238E27FC236}">
                <a16:creationId xmlns:a16="http://schemas.microsoft.com/office/drawing/2014/main" id="{47B10053-DA53-4F97-B756-978148DDBAC9}"/>
              </a:ext>
            </a:extLst>
          </p:cNvPr>
          <p:cNvPicPr>
            <a:picLocks noChangeAspect="1"/>
          </p:cNvPicPr>
          <p:nvPr userDrawn="1"/>
        </p:nvPicPr>
        <p:blipFill>
          <a:blip r:embed="rId66">
            <a:extLst>
              <a:ext uri="{96DAC541-7B7A-43D3-8B79-37D633B846F1}">
                <asvg:svgBlip xmlns:asvg="http://schemas.microsoft.com/office/drawing/2016/SVG/main" r:embed="rId67"/>
              </a:ext>
            </a:extLst>
          </a:blip>
          <a:srcRect/>
          <a:stretch/>
        </p:blipFill>
        <p:spPr>
          <a:xfrm>
            <a:off x="10420350" y="2266950"/>
            <a:ext cx="311753" cy="311665"/>
          </a:xfrm>
          <a:prstGeom prst="rect">
            <a:avLst/>
          </a:prstGeom>
        </p:spPr>
      </p:pic>
      <p:pic>
        <p:nvPicPr>
          <p:cNvPr id="107" name="Image 80" descr="preencoded.png">
            <a:extLst>
              <a:ext uri="{FF2B5EF4-FFF2-40B4-BE49-F238E27FC236}">
                <a16:creationId xmlns:a16="http://schemas.microsoft.com/office/drawing/2014/main" id="{9F012247-B706-4028-8D27-7CD424B5C2B7}"/>
              </a:ext>
            </a:extLst>
          </p:cNvPr>
          <p:cNvPicPr>
            <a:picLocks noChangeAspect="1"/>
          </p:cNvPicPr>
          <p:nvPr userDrawn="1"/>
        </p:nvPicPr>
        <p:blipFill>
          <a:blip r:embed="rId68">
            <a:extLst>
              <a:ext uri="{96DAC541-7B7A-43D3-8B79-37D633B846F1}">
                <asvg:svgBlip xmlns:asvg="http://schemas.microsoft.com/office/drawing/2016/SVG/main" r:embed="rId69"/>
              </a:ext>
            </a:extLst>
          </a:blip>
          <a:srcRect/>
          <a:stretch/>
        </p:blipFill>
        <p:spPr>
          <a:xfrm>
            <a:off x="10420350" y="4924425"/>
            <a:ext cx="311753" cy="311665"/>
          </a:xfrm>
          <a:prstGeom prst="rect">
            <a:avLst/>
          </a:prstGeom>
        </p:spPr>
      </p:pic>
      <p:pic>
        <p:nvPicPr>
          <p:cNvPr id="108" name="Image 81" descr="preencoded.png">
            <a:extLst>
              <a:ext uri="{FF2B5EF4-FFF2-40B4-BE49-F238E27FC236}">
                <a16:creationId xmlns:a16="http://schemas.microsoft.com/office/drawing/2014/main" id="{FC547AA2-26EC-42A1-88D2-EF53A5D21554}"/>
              </a:ext>
            </a:extLst>
          </p:cNvPr>
          <p:cNvPicPr>
            <a:picLocks noChangeAspect="1"/>
          </p:cNvPicPr>
          <p:nvPr userDrawn="1"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rcRect/>
          <a:stretch/>
        </p:blipFill>
        <p:spPr>
          <a:xfrm>
            <a:off x="10460070" y="3598497"/>
            <a:ext cx="274606" cy="293470"/>
          </a:xfrm>
          <a:prstGeom prst="rect">
            <a:avLst/>
          </a:prstGeom>
        </p:spPr>
      </p:pic>
      <p:pic>
        <p:nvPicPr>
          <p:cNvPr id="109" name="Image 82" descr="preencoded.png">
            <a:extLst>
              <a:ext uri="{FF2B5EF4-FFF2-40B4-BE49-F238E27FC236}">
                <a16:creationId xmlns:a16="http://schemas.microsoft.com/office/drawing/2014/main" id="{5C8F79BE-C299-4C3C-B223-4DC24709E072}"/>
              </a:ext>
            </a:extLst>
          </p:cNvPr>
          <p:cNvPicPr>
            <a:picLocks noChangeAspect="1"/>
          </p:cNvPicPr>
          <p:nvPr userDrawn="1"/>
        </p:nvPicPr>
        <p:blipFill>
          <a:blip r:embed="rId72">
            <a:extLst>
              <a:ext uri="{96DAC541-7B7A-43D3-8B79-37D633B846F1}">
                <asvg:svgBlip xmlns:asvg="http://schemas.microsoft.com/office/drawing/2016/SVG/main" r:embed="rId73"/>
              </a:ext>
            </a:extLst>
          </a:blip>
          <a:srcRect/>
          <a:stretch/>
        </p:blipFill>
        <p:spPr>
          <a:xfrm>
            <a:off x="10460070" y="6255972"/>
            <a:ext cx="274606" cy="293470"/>
          </a:xfrm>
          <a:prstGeom prst="rect">
            <a:avLst/>
          </a:prstGeom>
        </p:spPr>
      </p:pic>
      <p:pic>
        <p:nvPicPr>
          <p:cNvPr id="110" name="Image 83" descr="preencoded.png">
            <a:extLst>
              <a:ext uri="{FF2B5EF4-FFF2-40B4-BE49-F238E27FC236}">
                <a16:creationId xmlns:a16="http://schemas.microsoft.com/office/drawing/2014/main" id="{CCC79FE3-6452-459D-B706-DC3913E8B4DB}"/>
              </a:ext>
            </a:extLst>
          </p:cNvPr>
          <p:cNvPicPr>
            <a:picLocks noChangeAspect="1"/>
          </p:cNvPicPr>
          <p:nvPr userDrawn="1"/>
        </p:nvPicPr>
        <p:blipFill>
          <a:blip r:embed="rId74">
            <a:extLst>
              <a:ext uri="{96DAC541-7B7A-43D3-8B79-37D633B846F1}">
                <asvg:svgBlip xmlns:asvg="http://schemas.microsoft.com/office/drawing/2016/SVG/main" r:embed="rId75"/>
              </a:ext>
            </a:extLst>
          </a:blip>
          <a:srcRect/>
          <a:stretch/>
        </p:blipFill>
        <p:spPr>
          <a:xfrm>
            <a:off x="11714416" y="2282577"/>
            <a:ext cx="353759" cy="265826"/>
          </a:xfrm>
          <a:prstGeom prst="rect">
            <a:avLst/>
          </a:prstGeom>
        </p:spPr>
      </p:pic>
      <p:pic>
        <p:nvPicPr>
          <p:cNvPr id="111" name="Image 84" descr="preencoded.png">
            <a:extLst>
              <a:ext uri="{FF2B5EF4-FFF2-40B4-BE49-F238E27FC236}">
                <a16:creationId xmlns:a16="http://schemas.microsoft.com/office/drawing/2014/main" id="{4EF47F78-73AB-489F-9341-8D5EE4366145}"/>
              </a:ext>
            </a:extLst>
          </p:cNvPr>
          <p:cNvPicPr>
            <a:picLocks noChangeAspect="1"/>
          </p:cNvPicPr>
          <p:nvPr userDrawn="1"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rcRect/>
          <a:stretch/>
        </p:blipFill>
        <p:spPr>
          <a:xfrm>
            <a:off x="11714416" y="4940052"/>
            <a:ext cx="353759" cy="265826"/>
          </a:xfrm>
          <a:prstGeom prst="rect">
            <a:avLst/>
          </a:prstGeom>
        </p:spPr>
      </p:pic>
      <p:pic>
        <p:nvPicPr>
          <p:cNvPr id="112" name="Image 85" descr="preencoded.png">
            <a:extLst>
              <a:ext uri="{FF2B5EF4-FFF2-40B4-BE49-F238E27FC236}">
                <a16:creationId xmlns:a16="http://schemas.microsoft.com/office/drawing/2014/main" id="{DBAEF221-4600-4798-955F-765BD0057B90}"/>
              </a:ext>
            </a:extLst>
          </p:cNvPr>
          <p:cNvPicPr>
            <a:picLocks noChangeAspect="1"/>
          </p:cNvPicPr>
          <p:nvPr userDrawn="1"/>
        </p:nvPicPr>
        <p:blipFill>
          <a:blip r:embed="rId78">
            <a:extLst>
              <a:ext uri="{96DAC541-7B7A-43D3-8B79-37D633B846F1}">
                <asvg:svgBlip xmlns:asvg="http://schemas.microsoft.com/office/drawing/2016/SVG/main" r:embed="rId79"/>
              </a:ext>
            </a:extLst>
          </a:blip>
          <a:srcRect/>
          <a:stretch/>
        </p:blipFill>
        <p:spPr>
          <a:xfrm>
            <a:off x="11715750" y="3562350"/>
            <a:ext cx="341566" cy="340891"/>
          </a:xfrm>
          <a:prstGeom prst="rect">
            <a:avLst/>
          </a:prstGeom>
        </p:spPr>
      </p:pic>
      <p:pic>
        <p:nvPicPr>
          <p:cNvPr id="113" name="Image 86" descr="preencoded.png">
            <a:extLst>
              <a:ext uri="{FF2B5EF4-FFF2-40B4-BE49-F238E27FC236}">
                <a16:creationId xmlns:a16="http://schemas.microsoft.com/office/drawing/2014/main" id="{10515930-8C5B-4428-BC29-98777236E3D5}"/>
              </a:ext>
            </a:extLst>
          </p:cNvPr>
          <p:cNvPicPr>
            <a:picLocks noChangeAspect="1"/>
          </p:cNvPicPr>
          <p:nvPr userDrawn="1"/>
        </p:nvPicPr>
        <p:blipFill>
          <a:blip r:embed="rId80">
            <a:extLst>
              <a:ext uri="{96DAC541-7B7A-43D3-8B79-37D633B846F1}">
                <asvg:svgBlip xmlns:asvg="http://schemas.microsoft.com/office/drawing/2016/SVG/main" r:embed="rId81"/>
              </a:ext>
            </a:extLst>
          </a:blip>
          <a:srcRect/>
          <a:stretch/>
        </p:blipFill>
        <p:spPr>
          <a:xfrm>
            <a:off x="11715750" y="6219825"/>
            <a:ext cx="341566" cy="340891"/>
          </a:xfrm>
          <a:prstGeom prst="rect">
            <a:avLst/>
          </a:prstGeom>
        </p:spPr>
      </p:pic>
      <p:pic>
        <p:nvPicPr>
          <p:cNvPr id="114" name="Image 87" descr="preencoded.png">
            <a:extLst>
              <a:ext uri="{FF2B5EF4-FFF2-40B4-BE49-F238E27FC236}">
                <a16:creationId xmlns:a16="http://schemas.microsoft.com/office/drawing/2014/main" id="{486F7D06-ACF2-4AF4-B238-A04A8666C0EC}"/>
              </a:ext>
            </a:extLst>
          </p:cNvPr>
          <p:cNvPicPr>
            <a:picLocks noChangeAspect="1"/>
          </p:cNvPicPr>
          <p:nvPr userDrawn="1"/>
        </p:nvPicPr>
        <p:blipFill>
          <a:blip r:embed="rId82">
            <a:extLst>
              <a:ext uri="{96DAC541-7B7A-43D3-8B79-37D633B846F1}">
                <asvg:svgBlip xmlns:asvg="http://schemas.microsoft.com/office/drawing/2016/SVG/main" r:embed="rId83"/>
              </a:ext>
            </a:extLst>
          </a:blip>
          <a:srcRect/>
          <a:stretch/>
        </p:blipFill>
        <p:spPr>
          <a:xfrm>
            <a:off x="13058775" y="2286000"/>
            <a:ext cx="284702" cy="260003"/>
          </a:xfrm>
          <a:prstGeom prst="rect">
            <a:avLst/>
          </a:prstGeom>
        </p:spPr>
      </p:pic>
      <p:pic>
        <p:nvPicPr>
          <p:cNvPr id="115" name="Image 88" descr="preencoded.png">
            <a:extLst>
              <a:ext uri="{FF2B5EF4-FFF2-40B4-BE49-F238E27FC236}">
                <a16:creationId xmlns:a16="http://schemas.microsoft.com/office/drawing/2014/main" id="{90BF8363-22BF-4E6C-B2D4-A81ACEE0A621}"/>
              </a:ext>
            </a:extLst>
          </p:cNvPr>
          <p:cNvPicPr>
            <a:picLocks noChangeAspect="1"/>
          </p:cNvPicPr>
          <p:nvPr userDrawn="1"/>
        </p:nvPicPr>
        <p:blipFill>
          <a:blip r:embed="rId84">
            <a:extLst>
              <a:ext uri="{96DAC541-7B7A-43D3-8B79-37D633B846F1}">
                <asvg:svgBlip xmlns:asvg="http://schemas.microsoft.com/office/drawing/2016/SVG/main" r:embed="rId85"/>
              </a:ext>
            </a:extLst>
          </a:blip>
          <a:srcRect/>
          <a:stretch/>
        </p:blipFill>
        <p:spPr>
          <a:xfrm>
            <a:off x="13058775" y="4943475"/>
            <a:ext cx="284702" cy="260003"/>
          </a:xfrm>
          <a:prstGeom prst="rect">
            <a:avLst/>
          </a:prstGeom>
        </p:spPr>
      </p:pic>
      <p:pic>
        <p:nvPicPr>
          <p:cNvPr id="116" name="Image 89" descr="preencoded.png">
            <a:extLst>
              <a:ext uri="{FF2B5EF4-FFF2-40B4-BE49-F238E27FC236}">
                <a16:creationId xmlns:a16="http://schemas.microsoft.com/office/drawing/2014/main" id="{823F7FBD-16AB-452A-AE48-9683A5639502}"/>
              </a:ext>
            </a:extLst>
          </p:cNvPr>
          <p:cNvPicPr>
            <a:picLocks noChangeAspect="1"/>
          </p:cNvPicPr>
          <p:nvPr userDrawn="1"/>
        </p:nvPicPr>
        <p:blipFill>
          <a:blip r:embed="rId86">
            <a:extLst>
              <a:ext uri="{96DAC541-7B7A-43D3-8B79-37D633B846F1}">
                <asvg:svgBlip xmlns:asvg="http://schemas.microsoft.com/office/drawing/2016/SVG/main" r:embed="rId87"/>
              </a:ext>
            </a:extLst>
          </a:blip>
          <a:srcRect/>
          <a:stretch/>
        </p:blipFill>
        <p:spPr>
          <a:xfrm>
            <a:off x="13045535" y="3568136"/>
            <a:ext cx="308515" cy="308372"/>
          </a:xfrm>
          <a:prstGeom prst="rect">
            <a:avLst/>
          </a:prstGeom>
        </p:spPr>
      </p:pic>
      <p:pic>
        <p:nvPicPr>
          <p:cNvPr id="117" name="Image 90" descr="preencoded.png">
            <a:extLst>
              <a:ext uri="{FF2B5EF4-FFF2-40B4-BE49-F238E27FC236}">
                <a16:creationId xmlns:a16="http://schemas.microsoft.com/office/drawing/2014/main" id="{E6A10045-68E4-4E78-97CC-294C2EF97907}"/>
              </a:ext>
            </a:extLst>
          </p:cNvPr>
          <p:cNvPicPr>
            <a:picLocks noChangeAspect="1"/>
          </p:cNvPicPr>
          <p:nvPr userDrawn="1"/>
        </p:nvPicPr>
        <p:blipFill>
          <a:blip r:embed="rId88">
            <a:extLst>
              <a:ext uri="{96DAC541-7B7A-43D3-8B79-37D633B846F1}">
                <asvg:svgBlip xmlns:asvg="http://schemas.microsoft.com/office/drawing/2016/SVG/main" r:embed="rId89"/>
              </a:ext>
            </a:extLst>
          </a:blip>
          <a:srcRect/>
          <a:stretch/>
        </p:blipFill>
        <p:spPr>
          <a:xfrm>
            <a:off x="13045535" y="6225611"/>
            <a:ext cx="308515" cy="308372"/>
          </a:xfrm>
          <a:prstGeom prst="rect">
            <a:avLst/>
          </a:prstGeom>
        </p:spPr>
      </p:pic>
      <p:pic>
        <p:nvPicPr>
          <p:cNvPr id="118" name="Image 91" descr="preencoded.png">
            <a:extLst>
              <a:ext uri="{FF2B5EF4-FFF2-40B4-BE49-F238E27FC236}">
                <a16:creationId xmlns:a16="http://schemas.microsoft.com/office/drawing/2014/main" id="{ED3CDFD7-10E1-438C-AEBF-F7FEED197290}"/>
              </a:ext>
            </a:extLst>
          </p:cNvPr>
          <p:cNvPicPr>
            <a:picLocks noChangeAspect="1"/>
          </p:cNvPicPr>
          <p:nvPr userDrawn="1"/>
        </p:nvPicPr>
        <p:blipFill>
          <a:blip r:embed="rId90">
            <a:extLst>
              <a:ext uri="{96DAC541-7B7A-43D3-8B79-37D633B846F1}">
                <asvg:svgBlip xmlns:asvg="http://schemas.microsoft.com/office/drawing/2016/SVG/main" r:embed="rId91"/>
              </a:ext>
            </a:extLst>
          </a:blip>
          <a:srcRect/>
          <a:stretch/>
        </p:blipFill>
        <p:spPr>
          <a:xfrm>
            <a:off x="14358270" y="2242449"/>
            <a:ext cx="310229" cy="311869"/>
          </a:xfrm>
          <a:prstGeom prst="rect">
            <a:avLst/>
          </a:prstGeom>
        </p:spPr>
      </p:pic>
      <p:pic>
        <p:nvPicPr>
          <p:cNvPr id="119" name="Image 92" descr="preencoded.png">
            <a:extLst>
              <a:ext uri="{FF2B5EF4-FFF2-40B4-BE49-F238E27FC236}">
                <a16:creationId xmlns:a16="http://schemas.microsoft.com/office/drawing/2014/main" id="{86908D1A-84C5-4C63-B3AD-90D14BBE775C}"/>
              </a:ext>
            </a:extLst>
          </p:cNvPr>
          <p:cNvPicPr>
            <a:picLocks noChangeAspect="1"/>
          </p:cNvPicPr>
          <p:nvPr userDrawn="1"/>
        </p:nvPicPr>
        <p:blipFill>
          <a:blip r:embed="rId92">
            <a:extLst>
              <a:ext uri="{96DAC541-7B7A-43D3-8B79-37D633B846F1}">
                <asvg:svgBlip xmlns:asvg="http://schemas.microsoft.com/office/drawing/2016/SVG/main" r:embed="rId93"/>
              </a:ext>
            </a:extLst>
          </a:blip>
          <a:srcRect/>
          <a:stretch/>
        </p:blipFill>
        <p:spPr>
          <a:xfrm>
            <a:off x="14358270" y="4899924"/>
            <a:ext cx="310229" cy="311869"/>
          </a:xfrm>
          <a:prstGeom prst="rect">
            <a:avLst/>
          </a:prstGeom>
        </p:spPr>
      </p:pic>
      <p:pic>
        <p:nvPicPr>
          <p:cNvPr id="120" name="Image 93" descr="preencoded.png">
            <a:extLst>
              <a:ext uri="{FF2B5EF4-FFF2-40B4-BE49-F238E27FC236}">
                <a16:creationId xmlns:a16="http://schemas.microsoft.com/office/drawing/2014/main" id="{9FD2A60D-7BD6-4AF6-A9FD-1BD0A595D66A}"/>
              </a:ext>
            </a:extLst>
          </p:cNvPr>
          <p:cNvPicPr>
            <a:picLocks noChangeAspect="1"/>
          </p:cNvPicPr>
          <p:nvPr userDrawn="1"/>
        </p:nvPicPr>
        <p:blipFill>
          <a:blip r:embed="rId94">
            <a:extLst>
              <a:ext uri="{96DAC541-7B7A-43D3-8B79-37D633B846F1}">
                <asvg:svgBlip xmlns:asvg="http://schemas.microsoft.com/office/drawing/2016/SVG/main" r:embed="rId95"/>
              </a:ext>
            </a:extLst>
          </a:blip>
          <a:srcRect/>
          <a:stretch/>
        </p:blipFill>
        <p:spPr>
          <a:xfrm>
            <a:off x="14344364" y="3544305"/>
            <a:ext cx="352711" cy="377112"/>
          </a:xfrm>
          <a:prstGeom prst="rect">
            <a:avLst/>
          </a:prstGeom>
        </p:spPr>
      </p:pic>
      <p:pic>
        <p:nvPicPr>
          <p:cNvPr id="121" name="Image 94" descr="preencoded.png">
            <a:extLst>
              <a:ext uri="{FF2B5EF4-FFF2-40B4-BE49-F238E27FC236}">
                <a16:creationId xmlns:a16="http://schemas.microsoft.com/office/drawing/2014/main" id="{1F2AC572-0F0F-48F1-A8D7-5167DF205759}"/>
              </a:ext>
            </a:extLst>
          </p:cNvPr>
          <p:cNvPicPr>
            <a:picLocks noChangeAspect="1"/>
          </p:cNvPicPr>
          <p:nvPr userDrawn="1"/>
        </p:nvPicPr>
        <p:blipFill>
          <a:blip r:embed="rId96">
            <a:extLst>
              <a:ext uri="{96DAC541-7B7A-43D3-8B79-37D633B846F1}">
                <asvg:svgBlip xmlns:asvg="http://schemas.microsoft.com/office/drawing/2016/SVG/main" r:embed="rId97"/>
              </a:ext>
            </a:extLst>
          </a:blip>
          <a:srcRect/>
          <a:stretch/>
        </p:blipFill>
        <p:spPr>
          <a:xfrm>
            <a:off x="14344364" y="6201780"/>
            <a:ext cx="352711" cy="377112"/>
          </a:xfrm>
          <a:prstGeom prst="rect">
            <a:avLst/>
          </a:prstGeom>
        </p:spPr>
      </p:pic>
      <p:pic>
        <p:nvPicPr>
          <p:cNvPr id="122" name="Image 95" descr="preencoded.png">
            <a:extLst>
              <a:ext uri="{FF2B5EF4-FFF2-40B4-BE49-F238E27FC236}">
                <a16:creationId xmlns:a16="http://schemas.microsoft.com/office/drawing/2014/main" id="{097765AE-9EC0-4B78-B477-694E05D24307}"/>
              </a:ext>
            </a:extLst>
          </p:cNvPr>
          <p:cNvPicPr>
            <a:picLocks noChangeAspect="1"/>
          </p:cNvPicPr>
          <p:nvPr userDrawn="1"/>
        </p:nvPicPr>
        <p:blipFill>
          <a:blip r:embed="rId98">
            <a:extLst>
              <a:ext uri="{96DAC541-7B7A-43D3-8B79-37D633B846F1}">
                <asvg:svgBlip xmlns:asvg="http://schemas.microsoft.com/office/drawing/2016/SVG/main" r:embed="rId99"/>
              </a:ext>
            </a:extLst>
          </a:blip>
          <a:srcRect/>
          <a:stretch/>
        </p:blipFill>
        <p:spPr>
          <a:xfrm>
            <a:off x="15668625" y="2257425"/>
            <a:ext cx="318892" cy="317655"/>
          </a:xfrm>
          <a:prstGeom prst="rect">
            <a:avLst/>
          </a:prstGeom>
        </p:spPr>
      </p:pic>
      <p:pic>
        <p:nvPicPr>
          <p:cNvPr id="123" name="Image 96" descr="preencoded.png">
            <a:extLst>
              <a:ext uri="{FF2B5EF4-FFF2-40B4-BE49-F238E27FC236}">
                <a16:creationId xmlns:a16="http://schemas.microsoft.com/office/drawing/2014/main" id="{11B60F83-A5CA-4DA5-844A-442619D6E99A}"/>
              </a:ext>
            </a:extLst>
          </p:cNvPr>
          <p:cNvPicPr>
            <a:picLocks noChangeAspect="1"/>
          </p:cNvPicPr>
          <p:nvPr userDrawn="1"/>
        </p:nvPicPr>
        <p:blipFill>
          <a:blip r:embed="rId100">
            <a:extLst>
              <a:ext uri="{96DAC541-7B7A-43D3-8B79-37D633B846F1}">
                <asvg:svgBlip xmlns:asvg="http://schemas.microsoft.com/office/drawing/2016/SVG/main" r:embed="rId101"/>
              </a:ext>
            </a:extLst>
          </a:blip>
          <a:srcRect/>
          <a:stretch/>
        </p:blipFill>
        <p:spPr>
          <a:xfrm>
            <a:off x="15668625" y="4914900"/>
            <a:ext cx="318892" cy="317655"/>
          </a:xfrm>
          <a:prstGeom prst="rect">
            <a:avLst/>
          </a:prstGeom>
        </p:spPr>
      </p:pic>
      <p:pic>
        <p:nvPicPr>
          <p:cNvPr id="124" name="Image 97" descr="preencoded.png">
            <a:extLst>
              <a:ext uri="{FF2B5EF4-FFF2-40B4-BE49-F238E27FC236}">
                <a16:creationId xmlns:a16="http://schemas.microsoft.com/office/drawing/2014/main" id="{62BD8C16-663C-4619-8029-80D9853120C8}"/>
              </a:ext>
            </a:extLst>
          </p:cNvPr>
          <p:cNvPicPr>
            <a:picLocks noChangeAspect="1"/>
          </p:cNvPicPr>
          <p:nvPr userDrawn="1"/>
        </p:nvPicPr>
        <p:blipFill>
          <a:blip r:embed="rId102">
            <a:extLst>
              <a:ext uri="{96DAC541-7B7A-43D3-8B79-37D633B846F1}">
                <asvg:svgBlip xmlns:asvg="http://schemas.microsoft.com/office/drawing/2016/SVG/main" r:embed="rId103"/>
              </a:ext>
            </a:extLst>
          </a:blip>
          <a:srcRect/>
          <a:stretch/>
        </p:blipFill>
        <p:spPr>
          <a:xfrm>
            <a:off x="15647766" y="3551020"/>
            <a:ext cx="373285" cy="373298"/>
          </a:xfrm>
          <a:prstGeom prst="rect">
            <a:avLst/>
          </a:prstGeom>
        </p:spPr>
      </p:pic>
      <p:pic>
        <p:nvPicPr>
          <p:cNvPr id="125" name="Image 98" descr="preencoded.png">
            <a:extLst>
              <a:ext uri="{FF2B5EF4-FFF2-40B4-BE49-F238E27FC236}">
                <a16:creationId xmlns:a16="http://schemas.microsoft.com/office/drawing/2014/main" id="{A0AD674D-0D91-4919-9DDE-F56F98D518B3}"/>
              </a:ext>
            </a:extLst>
          </p:cNvPr>
          <p:cNvPicPr>
            <a:picLocks noChangeAspect="1"/>
          </p:cNvPicPr>
          <p:nvPr userDrawn="1"/>
        </p:nvPicPr>
        <p:blipFill>
          <a:blip r:embed="rId104">
            <a:extLst>
              <a:ext uri="{96DAC541-7B7A-43D3-8B79-37D633B846F1}">
                <asvg:svgBlip xmlns:asvg="http://schemas.microsoft.com/office/drawing/2016/SVG/main" r:embed="rId105"/>
              </a:ext>
            </a:extLst>
          </a:blip>
          <a:srcRect/>
          <a:stretch/>
        </p:blipFill>
        <p:spPr>
          <a:xfrm>
            <a:off x="15647766" y="6208495"/>
            <a:ext cx="373285" cy="373298"/>
          </a:xfrm>
          <a:prstGeom prst="rect">
            <a:avLst/>
          </a:prstGeom>
        </p:spPr>
      </p:pic>
      <p:sp>
        <p:nvSpPr>
          <p:cNvPr id="129" name="Text 0">
            <a:extLst>
              <a:ext uri="{FF2B5EF4-FFF2-40B4-BE49-F238E27FC236}">
                <a16:creationId xmlns:a16="http://schemas.microsoft.com/office/drawing/2014/main" id="{4E16FA4D-DA1F-412E-8013-AD764FF7853D}"/>
              </a:ext>
            </a:extLst>
          </p:cNvPr>
          <p:cNvSpPr/>
          <p:nvPr userDrawn="1"/>
        </p:nvSpPr>
        <p:spPr>
          <a:xfrm>
            <a:off x="933450" y="885825"/>
            <a:ext cx="135445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375" b="1">
                <a:solidFill>
                  <a:srgbClr val="0A6F75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Icons</a:t>
            </a:r>
            <a:endParaRPr lang="en-US" sz="3375" b="1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18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B17E-B3A5-A3F9-5073-9A7EE13D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E16FA-0BBF-6E85-D842-7728574BB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209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 not remove" hidden="1">
            <a:extLst>
              <a:ext uri="{FF2B5EF4-FFF2-40B4-BE49-F238E27FC236}">
                <a16:creationId xmlns:a16="http://schemas.microsoft.com/office/drawing/2014/main" id="{FDFA31DA-70BF-8887-9B14-BE631010F9FD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hink-cell data - do not delete" hidden="1">
            <a:extLst>
              <a:ext uri="{FF2B5EF4-FFF2-40B4-BE49-F238E27FC236}">
                <a16:creationId xmlns:a16="http://schemas.microsoft.com/office/drawing/2014/main" id="{D427DA0C-795C-08E7-B95F-972BEB874F9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489651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84" imgH="486" progId="TCLayout.ActiveDocument.1">
                  <p:embed/>
                </p:oleObj>
              </mc:Choice>
              <mc:Fallback>
                <p:oleObj name="think-cell Slide" r:id="rId4" imgW="484" imgH="486" progId="TCLayout.ActiveDocument.1">
                  <p:embed/>
                  <p:pic>
                    <p:nvPicPr>
                      <p:cNvPr id="1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D427DA0C-795C-08E7-B95F-972BEB874F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B4A5115A-4BF3-45BF-BE0B-7D6E8F5991B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6EE0BBFC-F869-4DDB-9389-B8C1E4F4D75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rcRect/>
          <a:stretch/>
        </p:blipFill>
        <p:spPr>
          <a:xfrm>
            <a:off x="0" y="0"/>
            <a:ext cx="13306425" cy="10287000"/>
          </a:xfrm>
          <a:prstGeom prst="rect">
            <a:avLst/>
          </a:prstGeom>
        </p:spPr>
      </p:pic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D3AAE6C0-02C5-4462-8FCD-9773A7CEDCD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rcRect/>
          <a:stretch/>
        </p:blipFill>
        <p:spPr>
          <a:xfrm>
            <a:off x="0" y="376238"/>
            <a:ext cx="13696950" cy="9910763"/>
          </a:xfrm>
          <a:prstGeom prst="rect">
            <a:avLst/>
          </a:prstGeom>
        </p:spPr>
      </p:pic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2CCCACE5-3925-48F8-8904-7569F668274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rcRect/>
          <a:stretch/>
        </p:blipFill>
        <p:spPr>
          <a:xfrm>
            <a:off x="0" y="0"/>
            <a:ext cx="7581900" cy="10287000"/>
          </a:xfrm>
          <a:prstGeom prst="rect">
            <a:avLst/>
          </a:prstGeom>
        </p:spPr>
      </p:pic>
      <p:pic>
        <p:nvPicPr>
          <p:cNvPr id="8" name="Image 5" descr="preencoded.png">
            <a:extLst>
              <a:ext uri="{FF2B5EF4-FFF2-40B4-BE49-F238E27FC236}">
                <a16:creationId xmlns:a16="http://schemas.microsoft.com/office/drawing/2014/main" id="{C4AE7D55-8E6C-4F54-94F4-24458F89489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0" y="380884"/>
            <a:ext cx="8324850" cy="9906116"/>
          </a:xfrm>
          <a:prstGeom prst="rect">
            <a:avLst/>
          </a:prstGeom>
        </p:spPr>
      </p:pic>
      <p:pic>
        <p:nvPicPr>
          <p:cNvPr id="22" name="Image 4" descr="preencoded.png">
            <a:extLst>
              <a:ext uri="{FF2B5EF4-FFF2-40B4-BE49-F238E27FC236}">
                <a16:creationId xmlns:a16="http://schemas.microsoft.com/office/drawing/2014/main" id="{8A36E528-2FEA-4F0C-915F-B49D355064EF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290DB5A9-F769-4694-9981-0FF757E10B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9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hink-cell data - do not delete" hidden="1">
            <a:extLst>
              <a:ext uri="{FF2B5EF4-FFF2-40B4-BE49-F238E27FC236}">
                <a16:creationId xmlns:a16="http://schemas.microsoft.com/office/drawing/2014/main" id="{F0A428E7-99B5-532C-9BBA-DE00FB2B85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138783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1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0A428E7-99B5-532C-9BBA-DE00FB2B85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C2E5098E-C8A9-41F7-B877-6CF120E41E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43ABDA14-54E6-48AA-AC95-467670F295F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0" y="0"/>
            <a:ext cx="13954125" cy="10287000"/>
          </a:xfrm>
          <a:prstGeom prst="rect">
            <a:avLst/>
          </a:prstGeom>
        </p:spPr>
      </p:pic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0DC8EEC3-8ED3-46D3-9F3D-2C6B9249DED4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rcRect/>
          <a:stretch/>
        </p:blipFill>
        <p:spPr>
          <a:xfrm>
            <a:off x="0" y="376238"/>
            <a:ext cx="14344650" cy="9910763"/>
          </a:xfrm>
          <a:prstGeom prst="rect">
            <a:avLst/>
          </a:prstGeom>
        </p:spPr>
      </p:pic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4EACFAA3-BE1E-463F-958F-EB3A6250B9D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rcRect/>
          <a:stretch/>
        </p:blipFill>
        <p:spPr>
          <a:xfrm>
            <a:off x="0" y="0"/>
            <a:ext cx="8229600" cy="10287000"/>
          </a:xfrm>
          <a:prstGeom prst="rect">
            <a:avLst/>
          </a:prstGeom>
        </p:spPr>
      </p:pic>
      <p:pic>
        <p:nvPicPr>
          <p:cNvPr id="6" name="Image 3" descr="preencoded.png">
            <a:extLst>
              <a:ext uri="{FF2B5EF4-FFF2-40B4-BE49-F238E27FC236}">
                <a16:creationId xmlns:a16="http://schemas.microsoft.com/office/drawing/2014/main" id="{A2D33B20-1199-4E8D-A8A2-9F07E2B14B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0" y="107528"/>
            <a:ext cx="8972550" cy="9906116"/>
          </a:xfrm>
          <a:prstGeom prst="rect">
            <a:avLst/>
          </a:prstGeom>
        </p:spPr>
      </p:pic>
      <p:pic>
        <p:nvPicPr>
          <p:cNvPr id="7" name="Image 4" descr="preencoded.png">
            <a:extLst>
              <a:ext uri="{FF2B5EF4-FFF2-40B4-BE49-F238E27FC236}">
                <a16:creationId xmlns:a16="http://schemas.microsoft.com/office/drawing/2014/main" id="{22A494F9-080C-4052-858F-3CCB5A8B6E77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5562600" y="7448550"/>
            <a:ext cx="476250" cy="476250"/>
          </a:xfrm>
          <a:prstGeom prst="rect">
            <a:avLst/>
          </a:prstGeom>
        </p:spPr>
      </p:pic>
      <p:pic>
        <p:nvPicPr>
          <p:cNvPr id="8" name="Image 5" descr="preencoded.png">
            <a:extLst>
              <a:ext uri="{FF2B5EF4-FFF2-40B4-BE49-F238E27FC236}">
                <a16:creationId xmlns:a16="http://schemas.microsoft.com/office/drawing/2014/main" id="{F16D9FF9-BFE7-41C3-BF80-78895F85103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8639175" y="5905500"/>
            <a:ext cx="333375" cy="333375"/>
          </a:xfrm>
          <a:prstGeom prst="rect">
            <a:avLst/>
          </a:prstGeom>
        </p:spPr>
      </p:pic>
      <p:pic>
        <p:nvPicPr>
          <p:cNvPr id="9" name="Image 6" descr="preencoded.png">
            <a:extLst>
              <a:ext uri="{FF2B5EF4-FFF2-40B4-BE49-F238E27FC236}">
                <a16:creationId xmlns:a16="http://schemas.microsoft.com/office/drawing/2014/main" id="{322DED27-F21E-4C95-9EEF-509BA61D109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6315075" y="3019425"/>
            <a:ext cx="495300" cy="495300"/>
          </a:xfrm>
          <a:prstGeom prst="rect">
            <a:avLst/>
          </a:prstGeom>
        </p:spPr>
      </p:pic>
      <p:pic>
        <p:nvPicPr>
          <p:cNvPr id="10" name="Image 7" descr="preencoded.png">
            <a:extLst>
              <a:ext uri="{FF2B5EF4-FFF2-40B4-BE49-F238E27FC236}">
                <a16:creationId xmlns:a16="http://schemas.microsoft.com/office/drawing/2014/main" id="{939B5221-9B51-4C51-A688-81427DA46F1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1266825" y="2190750"/>
            <a:ext cx="495300" cy="495300"/>
          </a:xfrm>
          <a:prstGeom prst="rect">
            <a:avLst/>
          </a:prstGeom>
        </p:spPr>
      </p:pic>
      <p:pic>
        <p:nvPicPr>
          <p:cNvPr id="14" name="Image 11" descr="preencoded.png">
            <a:extLst>
              <a:ext uri="{FF2B5EF4-FFF2-40B4-BE49-F238E27FC236}">
                <a16:creationId xmlns:a16="http://schemas.microsoft.com/office/drawing/2014/main" id="{A1D9004F-F2BE-4BFA-96B1-8706DCE3BD81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10645775" y="6410325"/>
            <a:ext cx="5330575" cy="197081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23503176-A408-4462-A09E-575857DF8A89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8EB0163-4D6B-4FD6-B9C3-8E33F671A3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itle 18">
            <a:extLst>
              <a:ext uri="{FF2B5EF4-FFF2-40B4-BE49-F238E27FC236}">
                <a16:creationId xmlns:a16="http://schemas.microsoft.com/office/drawing/2014/main" id="{C51FED06-46EE-4477-BC0C-EF3BDD34D2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8463" y="3217863"/>
            <a:ext cx="7112000" cy="2471736"/>
          </a:xfrm>
          <a:prstGeom prst="rect">
            <a:avLst/>
          </a:prstGeom>
        </p:spPr>
        <p:txBody>
          <a:bodyPr vert="horz"/>
          <a:lstStyle>
            <a:lvl1pPr algn="l">
              <a:defRPr lang="en-US" sz="7500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TITLEE</a:t>
            </a:r>
          </a:p>
        </p:txBody>
      </p:sp>
    </p:spTree>
    <p:extLst>
      <p:ext uri="{BB962C8B-B14F-4D97-AF65-F5344CB8AC3E}">
        <p14:creationId xmlns:p14="http://schemas.microsoft.com/office/powerpoint/2010/main" val="3956017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 not remove" hidden="1">
            <a:extLst>
              <a:ext uri="{FF2B5EF4-FFF2-40B4-BE49-F238E27FC236}">
                <a16:creationId xmlns:a16="http://schemas.microsoft.com/office/drawing/2014/main" id="{88516891-A213-55B2-E36C-27C6A7B961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CE742A3F-53B5-9294-48AC-31E37DEC8F9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50244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84" imgH="486" progId="TCLayout.ActiveDocument.1">
                  <p:embed/>
                </p:oleObj>
              </mc:Choice>
              <mc:Fallback>
                <p:oleObj name="think-cell Slide" r:id="rId4" imgW="484" imgH="486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E742A3F-53B5-9294-48AC-31E37DEC8F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4371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4B01DB-9A32-FA3B-6B1A-988671F852D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4613" y="2177716"/>
            <a:ext cx="15773400" cy="658528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600"/>
              </a:spcBef>
              <a:spcAft>
                <a:spcPts val="600"/>
              </a:spcAft>
              <a:buClrTx/>
              <a:buSzPct val="80000"/>
              <a:buFontTx/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  <a:tabLst/>
              <a:defRPr lang="en-US" sz="2000" kern="1200" dirty="0">
                <a:solidFill>
                  <a:schemeClr val="tx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spcBef>
                <a:spcPts val="600"/>
              </a:spcBef>
              <a:spcAft>
                <a:spcPts val="600"/>
              </a:spcAft>
              <a:defRPr lang="en-US" sz="1800" b="0" kern="1200" dirty="0" smtClean="0">
                <a:solidFill>
                  <a:schemeClr val="tx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2pPr>
            <a:lvl3pPr>
              <a:spcBef>
                <a:spcPts val="600"/>
              </a:spcBef>
              <a:spcAft>
                <a:spcPts val="600"/>
              </a:spcAft>
              <a:defRPr lang="en-US" sz="1600" b="0" kern="1200" dirty="0" smtClean="0">
                <a:solidFill>
                  <a:schemeClr val="tx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3pPr>
            <a:lvl4pPr marL="1371600" indent="0">
              <a:spcBef>
                <a:spcPts val="600"/>
              </a:spcBef>
              <a:spcAft>
                <a:spcPts val="600"/>
              </a:spcAft>
              <a:buNone/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Click to edit Master text styles</a:t>
            </a:r>
          </a:p>
          <a:p>
            <a:pPr marL="742950" marR="0" lvl="1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/>
          </a:p>
          <a:p>
            <a:pPr marL="285750" marR="0" lvl="0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/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5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374EB0B5-FD89-5448-46DE-47F386C2F6B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403449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74EB0B5-FD89-5448-46DE-47F386C2F6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614"/>
            <a:ext cx="15773400" cy="1347786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ts val="4800"/>
              </a:lnSpc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6193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C463E488-03E7-F5DF-9611-A1B99EC497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750215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463E488-03E7-F5DF-9611-A1B99EC497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2814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241D5412-02F3-40B2-95EE-60675407C8C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285875" y="1943100"/>
            <a:ext cx="638175" cy="638175"/>
          </a:xfrm>
          <a:prstGeom prst="rect">
            <a:avLst/>
          </a:prstGeom>
        </p:spPr>
      </p:pic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1DFA1812-4A26-4837-8F35-C5FF78B9243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5438775" y="1943100"/>
            <a:ext cx="638175" cy="638175"/>
          </a:xfrm>
          <a:prstGeom prst="rect">
            <a:avLst/>
          </a:prstGeom>
        </p:spPr>
      </p:pic>
      <p:pic>
        <p:nvPicPr>
          <p:cNvPr id="10" name="Image 2" descr="preencoded.png">
            <a:extLst>
              <a:ext uri="{FF2B5EF4-FFF2-40B4-BE49-F238E27FC236}">
                <a16:creationId xmlns:a16="http://schemas.microsoft.com/office/drawing/2014/main" id="{D3A66141-09FD-44B5-961B-A019E9271E6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572625" y="1943100"/>
            <a:ext cx="638175" cy="638175"/>
          </a:xfrm>
          <a:prstGeom prst="rect">
            <a:avLst/>
          </a:prstGeom>
        </p:spPr>
      </p:pic>
      <p:pic>
        <p:nvPicPr>
          <p:cNvPr id="11" name="Image 3" descr="preencoded.png">
            <a:extLst>
              <a:ext uri="{FF2B5EF4-FFF2-40B4-BE49-F238E27FC236}">
                <a16:creationId xmlns:a16="http://schemas.microsoft.com/office/drawing/2014/main" id="{03DDEABB-2528-48A4-84F4-001E8F92F26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3725525" y="1943100"/>
            <a:ext cx="638175" cy="638175"/>
          </a:xfrm>
          <a:prstGeom prst="rect">
            <a:avLst/>
          </a:prstGeom>
        </p:spPr>
      </p:pic>
      <p:pic>
        <p:nvPicPr>
          <p:cNvPr id="12" name="Image 7" descr="preencoded.png">
            <a:extLst>
              <a:ext uri="{FF2B5EF4-FFF2-40B4-BE49-F238E27FC236}">
                <a16:creationId xmlns:a16="http://schemas.microsoft.com/office/drawing/2014/main" id="{EADF6D2E-287F-4003-9D03-96CACB8AFB07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52500" y="4743450"/>
            <a:ext cx="3943350" cy="4248150"/>
          </a:xfrm>
          <a:prstGeom prst="rect">
            <a:avLst/>
          </a:prstGeom>
        </p:spPr>
      </p:pic>
      <p:pic>
        <p:nvPicPr>
          <p:cNvPr id="13" name="Image 8" descr="preencoded.png">
            <a:extLst>
              <a:ext uri="{FF2B5EF4-FFF2-40B4-BE49-F238E27FC236}">
                <a16:creationId xmlns:a16="http://schemas.microsoft.com/office/drawing/2014/main" id="{E7CB07B2-1A8D-4081-BF57-C027C25A32D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239250" y="4743450"/>
            <a:ext cx="3943350" cy="4248150"/>
          </a:xfrm>
          <a:prstGeom prst="rect">
            <a:avLst/>
          </a:prstGeom>
        </p:spPr>
      </p:pic>
      <p:pic>
        <p:nvPicPr>
          <p:cNvPr id="14" name="Image 9" descr="preencoded.png">
            <a:extLst>
              <a:ext uri="{FF2B5EF4-FFF2-40B4-BE49-F238E27FC236}">
                <a16:creationId xmlns:a16="http://schemas.microsoft.com/office/drawing/2014/main" id="{C3D2CAD9-F4FF-4912-9E78-4E50CBCE1A7B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5105400" y="4743450"/>
            <a:ext cx="3943350" cy="4248150"/>
          </a:xfrm>
          <a:prstGeom prst="rect">
            <a:avLst/>
          </a:prstGeom>
        </p:spPr>
      </p:pic>
      <p:pic>
        <p:nvPicPr>
          <p:cNvPr id="16" name="Image 10" descr="preencoded.png">
            <a:extLst>
              <a:ext uri="{FF2B5EF4-FFF2-40B4-BE49-F238E27FC236}">
                <a16:creationId xmlns:a16="http://schemas.microsoft.com/office/drawing/2014/main" id="{2EA6380C-C57C-4F1E-8F11-5FC8BABDF96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392150" y="4743450"/>
            <a:ext cx="3943350" cy="4248150"/>
          </a:xfrm>
          <a:prstGeom prst="rect">
            <a:avLst/>
          </a:prstGeom>
        </p:spPr>
      </p:pic>
      <p:sp>
        <p:nvSpPr>
          <p:cNvPr id="29" name="Text 3">
            <a:extLst>
              <a:ext uri="{FF2B5EF4-FFF2-40B4-BE49-F238E27FC236}">
                <a16:creationId xmlns:a16="http://schemas.microsoft.com/office/drawing/2014/main" id="{CF90BF57-21F0-4B5D-B202-55E856992197}"/>
              </a:ext>
            </a:extLst>
          </p:cNvPr>
          <p:cNvSpPr/>
          <p:nvPr userDrawn="1"/>
        </p:nvSpPr>
        <p:spPr>
          <a:xfrm>
            <a:off x="1485900" y="2114550"/>
            <a:ext cx="23812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01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30" name="Text 4">
            <a:extLst>
              <a:ext uri="{FF2B5EF4-FFF2-40B4-BE49-F238E27FC236}">
                <a16:creationId xmlns:a16="http://schemas.microsoft.com/office/drawing/2014/main" id="{772F4075-93CF-4D92-847D-4C917D6A1138}"/>
              </a:ext>
            </a:extLst>
          </p:cNvPr>
          <p:cNvSpPr/>
          <p:nvPr userDrawn="1"/>
        </p:nvSpPr>
        <p:spPr>
          <a:xfrm>
            <a:off x="5619750" y="2114550"/>
            <a:ext cx="27622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02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B8DEC8C4-AF20-4E69-90FB-C22AABCB16E0}"/>
              </a:ext>
            </a:extLst>
          </p:cNvPr>
          <p:cNvSpPr/>
          <p:nvPr userDrawn="1"/>
        </p:nvSpPr>
        <p:spPr>
          <a:xfrm>
            <a:off x="9744075" y="2114550"/>
            <a:ext cx="285750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03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32" name="Text 6">
            <a:extLst>
              <a:ext uri="{FF2B5EF4-FFF2-40B4-BE49-F238E27FC236}">
                <a16:creationId xmlns:a16="http://schemas.microsoft.com/office/drawing/2014/main" id="{E1E6E4F8-D9EC-444C-A752-FCC7A50406E8}"/>
              </a:ext>
            </a:extLst>
          </p:cNvPr>
          <p:cNvSpPr/>
          <p:nvPr userDrawn="1"/>
        </p:nvSpPr>
        <p:spPr>
          <a:xfrm>
            <a:off x="13896975" y="2114550"/>
            <a:ext cx="2952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04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2E519121-51E7-41E1-B917-F9A4873799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8400" y="2939474"/>
            <a:ext cx="3324225" cy="144779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35"/>
              </a:lnSpc>
              <a:buNone/>
              <a:defRPr lang="en-US" sz="2025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F4130C6E-6105-4020-860B-189CA1FD77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60987" y="2939474"/>
            <a:ext cx="3324225" cy="144779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35"/>
              </a:lnSpc>
              <a:buNone/>
              <a:defRPr lang="en-US" sz="2025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A58366A4-ADF2-48E6-9F8B-6E87FAD52D4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76581" y="2939474"/>
            <a:ext cx="3324225" cy="144779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35"/>
              </a:lnSpc>
              <a:buNone/>
              <a:defRPr lang="en-US" sz="2025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F4246FA8-29F0-4EA5-9490-61F6FA378C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3627100" y="2939474"/>
            <a:ext cx="3324225" cy="144779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35"/>
              </a:lnSpc>
              <a:buNone/>
              <a:defRPr lang="en-US" sz="2025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E243D04B-93C7-4A7F-9EE6-C70F180CE6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68400" y="5045078"/>
            <a:ext cx="3479800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D2604837-24AC-4455-996D-C897DBBB17D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337175" y="5045078"/>
            <a:ext cx="3479800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53" name="Text Placeholder 5">
            <a:extLst>
              <a:ext uri="{FF2B5EF4-FFF2-40B4-BE49-F238E27FC236}">
                <a16:creationId xmlns:a16="http://schemas.microsoft.com/office/drawing/2014/main" id="{B4CAAAD6-EAE9-4FF6-8157-9C6645285F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476581" y="5045078"/>
            <a:ext cx="3479800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8BE244D0-B896-43EF-A9DF-65D85125D49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649325" y="5045078"/>
            <a:ext cx="3479800" cy="3717922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03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hink-cell data - do not delete" hidden="1">
            <a:extLst>
              <a:ext uri="{FF2B5EF4-FFF2-40B4-BE49-F238E27FC236}">
                <a16:creationId xmlns:a16="http://schemas.microsoft.com/office/drawing/2014/main" id="{4B9A50DA-9F87-2526-CCCC-BA00B11B00C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65040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9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B9A50DA-9F87-2526-CCCC-BA00B11B00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E21CB59-27BF-42E2-9F67-D18802E55DE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EE68FEA-7D69-48BC-B405-12CAD066353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0" y="9701937"/>
            <a:ext cx="18288000" cy="585063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2814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Image 9" descr="preencoded.png">
            <a:extLst>
              <a:ext uri="{FF2B5EF4-FFF2-40B4-BE49-F238E27FC236}">
                <a16:creationId xmlns:a16="http://schemas.microsoft.com/office/drawing/2014/main" id="{C3D2CAD9-F4FF-4912-9E78-4E50CBCE1A7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9238750" y="3633533"/>
            <a:ext cx="7485146" cy="5475954"/>
          </a:xfrm>
          <a:prstGeom prst="rect">
            <a:avLst/>
          </a:prstGeom>
        </p:spPr>
      </p:pic>
      <p:sp>
        <p:nvSpPr>
          <p:cNvPr id="30" name="Text 4">
            <a:extLst>
              <a:ext uri="{FF2B5EF4-FFF2-40B4-BE49-F238E27FC236}">
                <a16:creationId xmlns:a16="http://schemas.microsoft.com/office/drawing/2014/main" id="{772F4075-93CF-4D92-847D-4C917D6A1138}"/>
              </a:ext>
            </a:extLst>
          </p:cNvPr>
          <p:cNvSpPr/>
          <p:nvPr userDrawn="1"/>
        </p:nvSpPr>
        <p:spPr>
          <a:xfrm>
            <a:off x="5884446" y="1849851"/>
            <a:ext cx="27622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02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B8DEC8C4-AF20-4E69-90FB-C22AABCB16E0}"/>
              </a:ext>
            </a:extLst>
          </p:cNvPr>
          <p:cNvSpPr/>
          <p:nvPr userDrawn="1"/>
        </p:nvSpPr>
        <p:spPr>
          <a:xfrm>
            <a:off x="10008771" y="1849851"/>
            <a:ext cx="285750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03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32" name="Text 6">
            <a:extLst>
              <a:ext uri="{FF2B5EF4-FFF2-40B4-BE49-F238E27FC236}">
                <a16:creationId xmlns:a16="http://schemas.microsoft.com/office/drawing/2014/main" id="{E1E6E4F8-D9EC-444C-A752-FCC7A50406E8}"/>
              </a:ext>
            </a:extLst>
          </p:cNvPr>
          <p:cNvSpPr/>
          <p:nvPr userDrawn="1"/>
        </p:nvSpPr>
        <p:spPr>
          <a:xfrm>
            <a:off x="14161671" y="1849851"/>
            <a:ext cx="2952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r>
              <a:rPr lang="en-US" sz="1650">
                <a:solidFill>
                  <a:srgbClr val="FFFFFF"/>
                </a:solidFill>
                <a:latin typeface="Century Gothic" panose="020B0502020202020204" pitchFamily="34" charset="0"/>
                <a:ea typeface="Poppins SemiBold" pitchFamily="34" charset="-122"/>
                <a:cs typeface="Poppins SemiBold" pitchFamily="34" charset="-120"/>
              </a:rPr>
              <a:t>04</a:t>
            </a:r>
            <a:endParaRPr lang="en-US" sz="1650">
              <a:latin typeface="Century Gothic" panose="020B0502020202020204" pitchFamily="34" charset="0"/>
            </a:endParaRP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F4130C6E-6105-4020-860B-189CA1FD77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967459" y="2386719"/>
            <a:ext cx="6309942" cy="186624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2835"/>
              </a:lnSpc>
              <a:buNone/>
              <a:defRPr lang="en-US" sz="2400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D2604837-24AC-4455-996D-C897DBBB17D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824760" y="4040656"/>
            <a:ext cx="6605249" cy="479247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pic>
        <p:nvPicPr>
          <p:cNvPr id="2" name="Image 9" descr="preencoded.png">
            <a:extLst>
              <a:ext uri="{FF2B5EF4-FFF2-40B4-BE49-F238E27FC236}">
                <a16:creationId xmlns:a16="http://schemas.microsoft.com/office/drawing/2014/main" id="{551368E0-357D-E6A6-D041-76A8790AC922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230806" y="3633533"/>
            <a:ext cx="7485146" cy="547595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F04261-22A3-15C2-DCCA-27F54BEA5B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959515" y="2386719"/>
            <a:ext cx="6309942" cy="186624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2835"/>
              </a:lnSpc>
              <a:buNone/>
              <a:defRPr lang="en-US" sz="2400" b="1" kern="1200" dirty="0" smtClean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A735EEF-2C5D-AD34-EC4F-B54DA6A8C2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816816" y="4040656"/>
            <a:ext cx="6605249" cy="479247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 lang="en-US" sz="18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2025" kern="1200" dirty="0" smtClean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2025" kern="1200" dirty="0">
                <a:solidFill>
                  <a:srgbClr val="204852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2625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Tx/>
              <a:buBlip>
                <a:blip r:embed="rId12">
                  <a:extLs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0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A2D70D05-2918-6365-C14E-1E842EABC6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0120483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A2D70D05-2918-6365-C14E-1E842EABC6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19">
            <a:extLst>
              <a:ext uri="{FF2B5EF4-FFF2-40B4-BE49-F238E27FC236}">
                <a16:creationId xmlns:a16="http://schemas.microsoft.com/office/drawing/2014/main" id="{0074C98C-5A66-41B2-A70E-B454BF3A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614"/>
            <a:ext cx="15773400" cy="1347786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ts val="4800"/>
              </a:lnSpc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25204CFD-953F-4880-885A-AAFB50AF0BE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52500" y="2362200"/>
            <a:ext cx="5286375" cy="3571875"/>
          </a:xfrm>
          <a:prstGeom prst="rect">
            <a:avLst/>
          </a:prstGeom>
        </p:spPr>
      </p:pic>
      <p:pic>
        <p:nvPicPr>
          <p:cNvPr id="9" name="Image 4" descr="preencoded.png">
            <a:extLst>
              <a:ext uri="{FF2B5EF4-FFF2-40B4-BE49-F238E27FC236}">
                <a16:creationId xmlns:a16="http://schemas.microsoft.com/office/drawing/2014/main" id="{06F77CEC-664F-420E-B2D3-912FC91FAE8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4181475" y="6324600"/>
            <a:ext cx="5286375" cy="3114675"/>
          </a:xfrm>
          <a:prstGeom prst="rect">
            <a:avLst/>
          </a:prstGeom>
        </p:spPr>
      </p:pic>
      <p:pic>
        <p:nvPicPr>
          <p:cNvPr id="10" name="Image 5" descr="preencoded.png">
            <a:extLst>
              <a:ext uri="{FF2B5EF4-FFF2-40B4-BE49-F238E27FC236}">
                <a16:creationId xmlns:a16="http://schemas.microsoft.com/office/drawing/2014/main" id="{5618A84C-BF68-4137-8D78-7E63659FD1A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2049125" y="2362200"/>
            <a:ext cx="5286375" cy="3571875"/>
          </a:xfrm>
          <a:prstGeom prst="rect">
            <a:avLst/>
          </a:prstGeom>
        </p:spPr>
      </p:pic>
      <p:pic>
        <p:nvPicPr>
          <p:cNvPr id="11" name="Image 6" descr="preencoded.png">
            <a:extLst>
              <a:ext uri="{FF2B5EF4-FFF2-40B4-BE49-F238E27FC236}">
                <a16:creationId xmlns:a16="http://schemas.microsoft.com/office/drawing/2014/main" id="{ABBB4289-5AF6-4414-B7AC-C121E6EC4AF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515100" y="2362200"/>
            <a:ext cx="5286375" cy="3571875"/>
          </a:xfrm>
          <a:prstGeom prst="rect">
            <a:avLst/>
          </a:prstGeom>
        </p:spPr>
      </p:pic>
      <p:pic>
        <p:nvPicPr>
          <p:cNvPr id="12" name="Image 7" descr="preencoded.png">
            <a:extLst>
              <a:ext uri="{FF2B5EF4-FFF2-40B4-BE49-F238E27FC236}">
                <a16:creationId xmlns:a16="http://schemas.microsoft.com/office/drawing/2014/main" id="{4E5569FC-AD4F-4205-857B-A1196D0B015E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744075" y="6324600"/>
            <a:ext cx="5286375" cy="3114675"/>
          </a:xfrm>
          <a:prstGeom prst="rect">
            <a:avLst/>
          </a:prstGeom>
        </p:spPr>
      </p:pic>
      <p:pic>
        <p:nvPicPr>
          <p:cNvPr id="13" name="Image 8" descr="preencoded.png">
            <a:extLst>
              <a:ext uri="{FF2B5EF4-FFF2-40B4-BE49-F238E27FC236}">
                <a16:creationId xmlns:a16="http://schemas.microsoft.com/office/drawing/2014/main" id="{56CDECB5-C437-429A-B868-13965306DA4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52500" y="2362200"/>
            <a:ext cx="5286375" cy="942975"/>
          </a:xfrm>
          <a:prstGeom prst="rect">
            <a:avLst/>
          </a:prstGeom>
        </p:spPr>
      </p:pic>
      <p:pic>
        <p:nvPicPr>
          <p:cNvPr id="14" name="Image 9" descr="preencoded.png">
            <a:extLst>
              <a:ext uri="{FF2B5EF4-FFF2-40B4-BE49-F238E27FC236}">
                <a16:creationId xmlns:a16="http://schemas.microsoft.com/office/drawing/2014/main" id="{BDA18E7E-5834-4611-AE09-FD2481A5D18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181475" y="6324600"/>
            <a:ext cx="5286375" cy="942975"/>
          </a:xfrm>
          <a:prstGeom prst="rect">
            <a:avLst/>
          </a:prstGeom>
        </p:spPr>
      </p:pic>
      <p:pic>
        <p:nvPicPr>
          <p:cNvPr id="16" name="Image 10" descr="preencoded.png">
            <a:extLst>
              <a:ext uri="{FF2B5EF4-FFF2-40B4-BE49-F238E27FC236}">
                <a16:creationId xmlns:a16="http://schemas.microsoft.com/office/drawing/2014/main" id="{AB657EEE-125A-4C66-AC4C-0298E89A1B4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6515100" y="2362200"/>
            <a:ext cx="5286375" cy="942975"/>
          </a:xfrm>
          <a:prstGeom prst="rect">
            <a:avLst/>
          </a:prstGeom>
        </p:spPr>
      </p:pic>
      <p:pic>
        <p:nvPicPr>
          <p:cNvPr id="18" name="Image 11" descr="preencoded.png">
            <a:extLst>
              <a:ext uri="{FF2B5EF4-FFF2-40B4-BE49-F238E27FC236}">
                <a16:creationId xmlns:a16="http://schemas.microsoft.com/office/drawing/2014/main" id="{4D6CC4F6-D9B8-449C-A010-1A202C0E8B8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744075" y="6324600"/>
            <a:ext cx="5286375" cy="942975"/>
          </a:xfrm>
          <a:prstGeom prst="rect">
            <a:avLst/>
          </a:prstGeom>
        </p:spPr>
      </p:pic>
      <p:pic>
        <p:nvPicPr>
          <p:cNvPr id="19" name="Image 12" descr="preencoded.png">
            <a:extLst>
              <a:ext uri="{FF2B5EF4-FFF2-40B4-BE49-F238E27FC236}">
                <a16:creationId xmlns:a16="http://schemas.microsoft.com/office/drawing/2014/main" id="{E287AB9E-8362-4781-BE3C-26F032ED8A67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12049125" y="2362200"/>
            <a:ext cx="5286375" cy="942975"/>
          </a:xfrm>
          <a:prstGeom prst="rect">
            <a:avLst/>
          </a:prstGeom>
        </p:spPr>
      </p:pic>
      <p:pic>
        <p:nvPicPr>
          <p:cNvPr id="20" name="Image 13" descr="preencoded.png">
            <a:extLst>
              <a:ext uri="{FF2B5EF4-FFF2-40B4-BE49-F238E27FC236}">
                <a16:creationId xmlns:a16="http://schemas.microsoft.com/office/drawing/2014/main" id="{CE68EA73-2EC7-40C2-863F-15A8032FEF4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1314450" y="2076450"/>
            <a:ext cx="495300" cy="495300"/>
          </a:xfrm>
          <a:prstGeom prst="rect">
            <a:avLst/>
          </a:prstGeom>
        </p:spPr>
      </p:pic>
      <p:pic>
        <p:nvPicPr>
          <p:cNvPr id="22" name="Image 14" descr="preencoded.png">
            <a:extLst>
              <a:ext uri="{FF2B5EF4-FFF2-40B4-BE49-F238E27FC236}">
                <a16:creationId xmlns:a16="http://schemas.microsoft.com/office/drawing/2014/main" id="{8E6AEC34-719F-4BA4-85BA-46D6ED07764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43425" y="6038850"/>
            <a:ext cx="495300" cy="495300"/>
          </a:xfrm>
          <a:prstGeom prst="rect">
            <a:avLst/>
          </a:prstGeom>
        </p:spPr>
      </p:pic>
      <p:pic>
        <p:nvPicPr>
          <p:cNvPr id="23" name="Image 15" descr="preencoded.png">
            <a:extLst>
              <a:ext uri="{FF2B5EF4-FFF2-40B4-BE49-F238E27FC236}">
                <a16:creationId xmlns:a16="http://schemas.microsoft.com/office/drawing/2014/main" id="{870A53AD-4339-4AFC-95BF-A96FAE8D54EB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1476375" y="2266950"/>
            <a:ext cx="171450" cy="133350"/>
          </a:xfrm>
          <a:prstGeom prst="rect">
            <a:avLst/>
          </a:prstGeom>
        </p:spPr>
      </p:pic>
      <p:pic>
        <p:nvPicPr>
          <p:cNvPr id="24" name="Image 16" descr="preencoded.png">
            <a:extLst>
              <a:ext uri="{FF2B5EF4-FFF2-40B4-BE49-F238E27FC236}">
                <a16:creationId xmlns:a16="http://schemas.microsoft.com/office/drawing/2014/main" id="{AA802760-8B0E-4B4B-95C3-9B884D02D48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705350" y="6229350"/>
            <a:ext cx="171450" cy="133350"/>
          </a:xfrm>
          <a:prstGeom prst="rect">
            <a:avLst/>
          </a:prstGeom>
        </p:spPr>
      </p:pic>
      <p:pic>
        <p:nvPicPr>
          <p:cNvPr id="25" name="Image 17" descr="preencoded.png">
            <a:extLst>
              <a:ext uri="{FF2B5EF4-FFF2-40B4-BE49-F238E27FC236}">
                <a16:creationId xmlns:a16="http://schemas.microsoft.com/office/drawing/2014/main" id="{A9BC4176-23FD-4CC9-ACCC-A614D00FEECB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6877050" y="2076450"/>
            <a:ext cx="495300" cy="495300"/>
          </a:xfrm>
          <a:prstGeom prst="rect">
            <a:avLst/>
          </a:prstGeom>
        </p:spPr>
      </p:pic>
      <p:pic>
        <p:nvPicPr>
          <p:cNvPr id="26" name="Image 18" descr="preencoded.png">
            <a:extLst>
              <a:ext uri="{FF2B5EF4-FFF2-40B4-BE49-F238E27FC236}">
                <a16:creationId xmlns:a16="http://schemas.microsoft.com/office/drawing/2014/main" id="{7121D6F0-0735-4F59-BFD6-F8CEF590C63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10106025" y="6038850"/>
            <a:ext cx="495300" cy="495300"/>
          </a:xfrm>
          <a:prstGeom prst="rect">
            <a:avLst/>
          </a:prstGeom>
        </p:spPr>
      </p:pic>
      <p:pic>
        <p:nvPicPr>
          <p:cNvPr id="27" name="Image 19" descr="preencoded.png">
            <a:extLst>
              <a:ext uri="{FF2B5EF4-FFF2-40B4-BE49-F238E27FC236}">
                <a16:creationId xmlns:a16="http://schemas.microsoft.com/office/drawing/2014/main" id="{0B2C82DC-5128-4760-AD15-2EABE995D1A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12411075" y="2076450"/>
            <a:ext cx="495300" cy="495300"/>
          </a:xfrm>
          <a:prstGeom prst="rect">
            <a:avLst/>
          </a:prstGeom>
        </p:spPr>
      </p:pic>
      <p:pic>
        <p:nvPicPr>
          <p:cNvPr id="28" name="Image 20" descr="preencoded.png">
            <a:extLst>
              <a:ext uri="{FF2B5EF4-FFF2-40B4-BE49-F238E27FC236}">
                <a16:creationId xmlns:a16="http://schemas.microsoft.com/office/drawing/2014/main" id="{64000697-4DD2-467D-B016-5457A639DF8C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7038975" y="2266950"/>
            <a:ext cx="171450" cy="133350"/>
          </a:xfrm>
          <a:prstGeom prst="rect">
            <a:avLst/>
          </a:prstGeom>
        </p:spPr>
      </p:pic>
      <p:pic>
        <p:nvPicPr>
          <p:cNvPr id="29" name="Image 21" descr="preencoded.png">
            <a:extLst>
              <a:ext uri="{FF2B5EF4-FFF2-40B4-BE49-F238E27FC236}">
                <a16:creationId xmlns:a16="http://schemas.microsoft.com/office/drawing/2014/main" id="{F83BA78A-BF02-4D8A-99F4-F482AA837DAC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10267950" y="6229350"/>
            <a:ext cx="171450" cy="133350"/>
          </a:xfrm>
          <a:prstGeom prst="rect">
            <a:avLst/>
          </a:prstGeom>
        </p:spPr>
      </p:pic>
      <p:pic>
        <p:nvPicPr>
          <p:cNvPr id="30" name="Image 22" descr="preencoded.png">
            <a:extLst>
              <a:ext uri="{FF2B5EF4-FFF2-40B4-BE49-F238E27FC236}">
                <a16:creationId xmlns:a16="http://schemas.microsoft.com/office/drawing/2014/main" id="{B97BD0A6-3624-488F-AF8F-9E9A27964B5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12573000" y="2266950"/>
            <a:ext cx="171450" cy="133350"/>
          </a:xfrm>
          <a:prstGeom prst="rect">
            <a:avLst/>
          </a:prstGeom>
        </p:spPr>
      </p:pic>
      <p:sp>
        <p:nvSpPr>
          <p:cNvPr id="58" name="Text Placeholder 5">
            <a:extLst>
              <a:ext uri="{FF2B5EF4-FFF2-40B4-BE49-F238E27FC236}">
                <a16:creationId xmlns:a16="http://schemas.microsoft.com/office/drawing/2014/main" id="{EEAF412A-D562-4BFF-9077-6C50366664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3962" y="3441876"/>
            <a:ext cx="4953000" cy="219075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 lang="en-US" sz="1500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1500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9" name="Text Placeholder 5">
            <a:extLst>
              <a:ext uri="{FF2B5EF4-FFF2-40B4-BE49-F238E27FC236}">
                <a16:creationId xmlns:a16="http://schemas.microsoft.com/office/drawing/2014/main" id="{B14F9093-C7AA-4567-BBCB-75FF1984C6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77612" y="3441876"/>
            <a:ext cx="4953000" cy="219075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 lang="en-US" sz="1500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1500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0" name="Text Placeholder 5">
            <a:extLst>
              <a:ext uri="{FF2B5EF4-FFF2-40B4-BE49-F238E27FC236}">
                <a16:creationId xmlns:a16="http://schemas.microsoft.com/office/drawing/2014/main" id="{2B76C2F2-33B3-4110-96BE-8859C0B945C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06300" y="3441876"/>
            <a:ext cx="4953000" cy="219075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 lang="en-US" sz="1500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1500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DE7540AC-5346-42ED-94FD-1F28C302EC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57125" y="7405256"/>
            <a:ext cx="4953000" cy="219075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 lang="en-US" sz="1500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1500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2" name="Text Placeholder 5">
            <a:extLst>
              <a:ext uri="{FF2B5EF4-FFF2-40B4-BE49-F238E27FC236}">
                <a16:creationId xmlns:a16="http://schemas.microsoft.com/office/drawing/2014/main" id="{2BAFD4B9-0987-4A6B-920E-DE12CC708A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016550" y="7405256"/>
            <a:ext cx="4953000" cy="219075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 lang="en-US" sz="1500" kern="1200" dirty="0" smtClean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2pPr>
            <a:lvl3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3pPr>
            <a:lvl4pPr>
              <a:defRPr lang="en-US" sz="1500" kern="1200" dirty="0" smtClean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4pPr>
            <a:lvl5pPr>
              <a:defRPr lang="en-US" sz="1500" kern="1200" dirty="0">
                <a:solidFill>
                  <a:srgbClr val="2C2C2C"/>
                </a:solidFill>
                <a:latin typeface="Poppins Regular" pitchFamily="34" charset="0"/>
                <a:ea typeface="Poppins Regular" pitchFamily="34" charset="-122"/>
                <a:cs typeface="Poppins Regular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4" name="Text Placeholder 62">
            <a:extLst>
              <a:ext uri="{FF2B5EF4-FFF2-40B4-BE49-F238E27FC236}">
                <a16:creationId xmlns:a16="http://schemas.microsoft.com/office/drawing/2014/main" id="{8D83B776-2C1E-4251-BBB8-2F61C29946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8562" y="2682079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62">
            <a:extLst>
              <a:ext uri="{FF2B5EF4-FFF2-40B4-BE49-F238E27FC236}">
                <a16:creationId xmlns:a16="http://schemas.microsoft.com/office/drawing/2014/main" id="{6509577B-769B-42A9-A9BE-1D2E21E5B4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761162" y="2682079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62">
            <a:extLst>
              <a:ext uri="{FF2B5EF4-FFF2-40B4-BE49-F238E27FC236}">
                <a16:creationId xmlns:a16="http://schemas.microsoft.com/office/drawing/2014/main" id="{3CE6A905-8F9A-4EF0-AD26-FFDA76AA3E8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295187" y="2682079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62">
            <a:extLst>
              <a:ext uri="{FF2B5EF4-FFF2-40B4-BE49-F238E27FC236}">
                <a16:creationId xmlns:a16="http://schemas.microsoft.com/office/drawing/2014/main" id="{B15C9C86-D6AC-455E-97A5-4EE73133F8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44425" y="6644479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62">
            <a:extLst>
              <a:ext uri="{FF2B5EF4-FFF2-40B4-BE49-F238E27FC236}">
                <a16:creationId xmlns:a16="http://schemas.microsoft.com/office/drawing/2014/main" id="{DECC606E-E342-4AB1-B233-217F6CB998B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07025" y="6644479"/>
            <a:ext cx="5040313" cy="3849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025" b="1" kern="1200" dirty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3915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09E774FE-4898-3C47-AC2C-9A45E60697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92983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84" imgH="486" progId="TCLayout.ActiveDocument.1">
                  <p:embed/>
                </p:oleObj>
              </mc:Choice>
              <mc:Fallback>
                <p:oleObj name="think-cell Slide" r:id="rId3" imgW="484" imgH="48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E774FE-4898-3C47-AC2C-9A45E60697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E21CB59-27BF-42E2-9F67-D18802E55DE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3" name="Image 3" descr="preencoded.png">
            <a:extLst>
              <a:ext uri="{FF2B5EF4-FFF2-40B4-BE49-F238E27FC236}">
                <a16:creationId xmlns:a16="http://schemas.microsoft.com/office/drawing/2014/main" id="{344D8827-E600-4E52-A332-412F0FD9C7F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09600" y="1314450"/>
            <a:ext cx="7162800" cy="8972550"/>
          </a:xfrm>
          <a:prstGeom prst="rect">
            <a:avLst/>
          </a:prstGeom>
        </p:spPr>
      </p:pic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EE68FEA-7D69-48BC-B405-12CAD066353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0" y="9701937"/>
            <a:ext cx="18288000" cy="585063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788C2007-D360-4FFF-9B7E-8E6DDD5166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7310288" y="9701938"/>
            <a:ext cx="977712" cy="585062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E0DE121-3CF7-4C8C-B9FE-FD9AB53486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7310288" y="9806574"/>
            <a:ext cx="977712" cy="378105"/>
          </a:xfrm>
          <a:prstGeom prst="rect">
            <a:avLst/>
          </a:prstGeom>
        </p:spPr>
        <p:txBody>
          <a:bodyPr/>
          <a:lstStyle>
            <a:lvl1pPr algn="ctr">
              <a:defRPr lang="en-US" sz="1800" kern="120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CC3D6C64-01FF-444E-AD84-E895EC95156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Image 5" descr="preencoded.png">
            <a:extLst>
              <a:ext uri="{FF2B5EF4-FFF2-40B4-BE49-F238E27FC236}">
                <a16:creationId xmlns:a16="http://schemas.microsoft.com/office/drawing/2014/main" id="{68981200-F5BF-4E96-BCEE-C3B7D01ED7D1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62475" y="1600200"/>
            <a:ext cx="12773025" cy="1819275"/>
          </a:xfrm>
          <a:prstGeom prst="rect">
            <a:avLst/>
          </a:prstGeom>
        </p:spPr>
      </p:pic>
      <p:pic>
        <p:nvPicPr>
          <p:cNvPr id="10" name="Image 6" descr="preencoded.png">
            <a:extLst>
              <a:ext uri="{FF2B5EF4-FFF2-40B4-BE49-F238E27FC236}">
                <a16:creationId xmlns:a16="http://schemas.microsoft.com/office/drawing/2014/main" id="{F4426C5A-9B40-4550-9A88-CA0025162B6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62475" y="3562350"/>
            <a:ext cx="12773025" cy="1819275"/>
          </a:xfrm>
          <a:prstGeom prst="rect">
            <a:avLst/>
          </a:prstGeom>
        </p:spPr>
      </p:pic>
      <p:pic>
        <p:nvPicPr>
          <p:cNvPr id="11" name="Image 7" descr="preencoded.png">
            <a:extLst>
              <a:ext uri="{FF2B5EF4-FFF2-40B4-BE49-F238E27FC236}">
                <a16:creationId xmlns:a16="http://schemas.microsoft.com/office/drawing/2014/main" id="{C7E47201-191B-4747-957A-049ABB287923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62475" y="5524500"/>
            <a:ext cx="12773025" cy="1819275"/>
          </a:xfrm>
          <a:prstGeom prst="rect">
            <a:avLst/>
          </a:prstGeom>
        </p:spPr>
      </p:pic>
      <p:pic>
        <p:nvPicPr>
          <p:cNvPr id="12" name="Image 8" descr="preencoded.png">
            <a:extLst>
              <a:ext uri="{FF2B5EF4-FFF2-40B4-BE49-F238E27FC236}">
                <a16:creationId xmlns:a16="http://schemas.microsoft.com/office/drawing/2014/main" id="{194D25A1-18EB-4103-92AA-34AD4A47CC6D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62475" y="7486650"/>
            <a:ext cx="12773025" cy="1819275"/>
          </a:xfrm>
          <a:prstGeom prst="rect">
            <a:avLst/>
          </a:prstGeom>
        </p:spPr>
      </p:pic>
      <p:pic>
        <p:nvPicPr>
          <p:cNvPr id="13" name="Image 9" descr="preencoded.png">
            <a:extLst>
              <a:ext uri="{FF2B5EF4-FFF2-40B4-BE49-F238E27FC236}">
                <a16:creationId xmlns:a16="http://schemas.microsoft.com/office/drawing/2014/main" id="{3ECC320F-71E7-4C61-8636-BC7D75ADAE9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62475" y="1600200"/>
            <a:ext cx="2171700" cy="1819275"/>
          </a:xfrm>
          <a:prstGeom prst="rect">
            <a:avLst/>
          </a:prstGeom>
        </p:spPr>
      </p:pic>
      <p:pic>
        <p:nvPicPr>
          <p:cNvPr id="14" name="Image 10" descr="preencoded.png">
            <a:extLst>
              <a:ext uri="{FF2B5EF4-FFF2-40B4-BE49-F238E27FC236}">
                <a16:creationId xmlns:a16="http://schemas.microsoft.com/office/drawing/2014/main" id="{600E9592-5A18-451C-A736-5C2F188B78C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62475" y="3562350"/>
            <a:ext cx="2171700" cy="1819275"/>
          </a:xfrm>
          <a:prstGeom prst="rect">
            <a:avLst/>
          </a:prstGeom>
        </p:spPr>
      </p:pic>
      <p:pic>
        <p:nvPicPr>
          <p:cNvPr id="16" name="Image 11" descr="preencoded.png">
            <a:extLst>
              <a:ext uri="{FF2B5EF4-FFF2-40B4-BE49-F238E27FC236}">
                <a16:creationId xmlns:a16="http://schemas.microsoft.com/office/drawing/2014/main" id="{9100E44F-C6BD-4C4A-96F3-99BE6C2FC00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62475" y="5524500"/>
            <a:ext cx="2171700" cy="1819275"/>
          </a:xfrm>
          <a:prstGeom prst="rect">
            <a:avLst/>
          </a:prstGeom>
        </p:spPr>
      </p:pic>
      <p:pic>
        <p:nvPicPr>
          <p:cNvPr id="18" name="Image 12" descr="preencoded.png">
            <a:extLst>
              <a:ext uri="{FF2B5EF4-FFF2-40B4-BE49-F238E27FC236}">
                <a16:creationId xmlns:a16="http://schemas.microsoft.com/office/drawing/2014/main" id="{3ED796DD-B472-43E9-8C1A-7CB0CC9F9DA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4562475" y="7486650"/>
            <a:ext cx="2171700" cy="1819275"/>
          </a:xfrm>
          <a:prstGeom prst="rect">
            <a:avLst/>
          </a:prstGeom>
        </p:spPr>
      </p:pic>
      <p:pic>
        <p:nvPicPr>
          <p:cNvPr id="27" name="Image 20" descr="preencoded.png">
            <a:extLst>
              <a:ext uri="{FF2B5EF4-FFF2-40B4-BE49-F238E27FC236}">
                <a16:creationId xmlns:a16="http://schemas.microsoft.com/office/drawing/2014/main" id="{DAF11C75-8D94-4D79-8136-0273FC4D814B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562475" y="1600200"/>
            <a:ext cx="76200" cy="1819275"/>
          </a:xfrm>
          <a:prstGeom prst="rect">
            <a:avLst/>
          </a:prstGeom>
        </p:spPr>
      </p:pic>
      <p:pic>
        <p:nvPicPr>
          <p:cNvPr id="28" name="Image 21" descr="preencoded.png">
            <a:extLst>
              <a:ext uri="{FF2B5EF4-FFF2-40B4-BE49-F238E27FC236}">
                <a16:creationId xmlns:a16="http://schemas.microsoft.com/office/drawing/2014/main" id="{2EE1767C-BAB5-4E87-81DF-33C07734552F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562475" y="3562350"/>
            <a:ext cx="76200" cy="1819275"/>
          </a:xfrm>
          <a:prstGeom prst="rect">
            <a:avLst/>
          </a:prstGeom>
        </p:spPr>
      </p:pic>
      <p:pic>
        <p:nvPicPr>
          <p:cNvPr id="29" name="Image 22" descr="preencoded.png">
            <a:extLst>
              <a:ext uri="{FF2B5EF4-FFF2-40B4-BE49-F238E27FC236}">
                <a16:creationId xmlns:a16="http://schemas.microsoft.com/office/drawing/2014/main" id="{674A6E03-0496-4F1C-B5F2-077200BBB109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562475" y="5524500"/>
            <a:ext cx="76200" cy="1819275"/>
          </a:xfrm>
          <a:prstGeom prst="rect">
            <a:avLst/>
          </a:prstGeom>
        </p:spPr>
      </p:pic>
      <p:pic>
        <p:nvPicPr>
          <p:cNvPr id="30" name="Image 23" descr="preencoded.png">
            <a:extLst>
              <a:ext uri="{FF2B5EF4-FFF2-40B4-BE49-F238E27FC236}">
                <a16:creationId xmlns:a16="http://schemas.microsoft.com/office/drawing/2014/main" id="{4F5D832D-0C10-4FEF-AB41-F210CF9FAEB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4562475" y="7486650"/>
            <a:ext cx="76200" cy="1819275"/>
          </a:xfrm>
          <a:prstGeom prst="rect">
            <a:avLst/>
          </a:prstGeom>
        </p:spPr>
      </p:pic>
      <p:pic>
        <p:nvPicPr>
          <p:cNvPr id="54" name="Image 13" descr="preencoded.png">
            <a:extLst>
              <a:ext uri="{FF2B5EF4-FFF2-40B4-BE49-F238E27FC236}">
                <a16:creationId xmlns:a16="http://schemas.microsoft.com/office/drawing/2014/main" id="{981692AD-D24A-44E9-8E39-AD8850B12251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1343025" y="2390775"/>
            <a:ext cx="838200" cy="838200"/>
          </a:xfrm>
          <a:prstGeom prst="rect">
            <a:avLst/>
          </a:prstGeom>
        </p:spPr>
      </p:pic>
      <p:pic>
        <p:nvPicPr>
          <p:cNvPr id="55" name="Image 24" descr="preencoded.png">
            <a:extLst>
              <a:ext uri="{FF2B5EF4-FFF2-40B4-BE49-F238E27FC236}">
                <a16:creationId xmlns:a16="http://schemas.microsoft.com/office/drawing/2014/main" id="{D3A3FE1E-6DF3-4364-953A-E55DF2A1A91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/>
        </p:blipFill>
        <p:spPr>
          <a:xfrm>
            <a:off x="1630892" y="2643857"/>
            <a:ext cx="262467" cy="334101"/>
          </a:xfrm>
          <a:prstGeom prst="rect">
            <a:avLst/>
          </a:prstGeom>
        </p:spPr>
      </p:pic>
      <p:sp>
        <p:nvSpPr>
          <p:cNvPr id="57" name="Text Placeholder 5">
            <a:extLst>
              <a:ext uri="{FF2B5EF4-FFF2-40B4-BE49-F238E27FC236}">
                <a16:creationId xmlns:a16="http://schemas.microsoft.com/office/drawing/2014/main" id="{412B62A0-835E-4155-A120-96CA3C2EAA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2376" y="3524249"/>
            <a:ext cx="2978150" cy="4419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625"/>
              </a:lnSpc>
              <a:spcBef>
                <a:spcPts val="0"/>
              </a:spcBef>
              <a:buNone/>
              <a:defRPr lang="en-US" sz="1875" b="1" kern="1200" dirty="0" smtClean="0">
                <a:solidFill>
                  <a:srgbClr val="FFFFFF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8" name="Image 4" descr="preencoded.png">
            <a:extLst>
              <a:ext uri="{FF2B5EF4-FFF2-40B4-BE49-F238E27FC236}">
                <a16:creationId xmlns:a16="http://schemas.microsoft.com/office/drawing/2014/main" id="{380FCD73-FDC0-4564-BA48-9F004F6C61FE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/>
        </p:blipFill>
        <p:spPr>
          <a:xfrm>
            <a:off x="1390650" y="8267700"/>
            <a:ext cx="2567206" cy="102775"/>
          </a:xfrm>
          <a:prstGeom prst="rect">
            <a:avLst/>
          </a:prstGeom>
        </p:spPr>
      </p:pic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E10E6147-4C9E-494C-98E6-5C8BAF4CD6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14887" y="1964171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5">
            <a:extLst>
              <a:ext uri="{FF2B5EF4-FFF2-40B4-BE49-F238E27FC236}">
                <a16:creationId xmlns:a16="http://schemas.microsoft.com/office/drawing/2014/main" id="{F8897113-BFFF-4018-8AA2-A221685519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14887" y="3969617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5">
            <a:extLst>
              <a:ext uri="{FF2B5EF4-FFF2-40B4-BE49-F238E27FC236}">
                <a16:creationId xmlns:a16="http://schemas.microsoft.com/office/drawing/2014/main" id="{D3F50059-E87E-4EF0-A900-53963B1E2E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4887" y="5911272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Text Placeholder 5">
            <a:extLst>
              <a:ext uri="{FF2B5EF4-FFF2-40B4-BE49-F238E27FC236}">
                <a16:creationId xmlns:a16="http://schemas.microsoft.com/office/drawing/2014/main" id="{691A68AD-663B-4DD2-868C-4C455CE65E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14887" y="7916286"/>
            <a:ext cx="1704975" cy="104572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20"/>
              </a:lnSpc>
              <a:spcBef>
                <a:spcPts val="0"/>
              </a:spcBef>
              <a:spcAft>
                <a:spcPts val="1500"/>
              </a:spcAft>
              <a:buNone/>
              <a:defRPr lang="en-US" sz="1800" b="1" kern="1200" dirty="0">
                <a:solidFill>
                  <a:srgbClr val="204852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D9050B42-2A23-4E31-84D8-6C35429AF12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19924" y="1925061"/>
            <a:ext cx="9637183" cy="332364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5">
            <a:extLst>
              <a:ext uri="{FF2B5EF4-FFF2-40B4-BE49-F238E27FC236}">
                <a16:creationId xmlns:a16="http://schemas.microsoft.com/office/drawing/2014/main" id="{8E8DE789-3516-48B4-8B39-6F60C3A6AFA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40070" y="2394311"/>
            <a:ext cx="9637183" cy="71942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00"/>
              </a:spcAft>
              <a:buClr>
                <a:srgbClr val="C9DBDD"/>
              </a:buClr>
              <a:buSzPct val="100000"/>
              <a:buFont typeface="+mj-lt"/>
              <a:buAutoNum type="arabicPeriod"/>
              <a:tabLst/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28600" marR="0" lvl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>
                <a:srgbClr val="E2ECED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2" name="Text Placeholder 5">
            <a:extLst>
              <a:ext uri="{FF2B5EF4-FFF2-40B4-BE49-F238E27FC236}">
                <a16:creationId xmlns:a16="http://schemas.microsoft.com/office/drawing/2014/main" id="{066F8A23-409F-48CC-B4F7-49F39AB6C4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19924" y="3778755"/>
            <a:ext cx="9637183" cy="614358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5">
            <a:extLst>
              <a:ext uri="{FF2B5EF4-FFF2-40B4-BE49-F238E27FC236}">
                <a16:creationId xmlns:a16="http://schemas.microsoft.com/office/drawing/2014/main" id="{0D878991-4695-467D-B03F-5C1BA6A2346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40071" y="4474662"/>
            <a:ext cx="3645430" cy="71942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00"/>
              </a:spcAft>
              <a:buClr>
                <a:srgbClr val="C9DBDD"/>
              </a:buClr>
              <a:buSzPct val="100000"/>
              <a:buFont typeface="+mj-lt"/>
              <a:buAutoNum type="arabicPeriod"/>
              <a:tabLst/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28600" marR="0" lvl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>
                <a:srgbClr val="E2ECED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56547E7B-A723-4B3D-A7DA-90C5BAD0F7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487150" y="4474662"/>
            <a:ext cx="3645430" cy="71942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00"/>
              </a:spcAft>
              <a:buClr>
                <a:srgbClr val="C9DBDD"/>
              </a:buClr>
              <a:buSzPct val="100000"/>
              <a:buFont typeface="+mj-lt"/>
              <a:buAutoNum type="arabicPeriod"/>
              <a:tabLst/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28600" marR="0" lvl="0" indent="-22860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>
                <a:srgbClr val="E2ECED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58D5B402-C585-49B9-A825-0A2FFB5BE77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19924" y="5811734"/>
            <a:ext cx="9637183" cy="127890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E69A4DC0-9E10-4BCF-A28E-C945CDE451B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019924" y="7804876"/>
            <a:ext cx="9637183" cy="127890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 lang="en-US" sz="1500" kern="1200" dirty="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Arial" panose="020B0604020202020204" pitchFamily="34" charset="0"/>
              </a:defRPr>
            </a:lvl1pPr>
            <a:lvl2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2pPr>
            <a:lvl3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3pPr>
            <a:lvl4pPr>
              <a:defRPr lang="en-US" sz="1875" kern="1200" dirty="0" smtClean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4pPr>
            <a:lvl5pPr>
              <a:defRPr lang="en-US" sz="1875" kern="1200" dirty="0">
                <a:solidFill>
                  <a:srgbClr val="FFFFFF"/>
                </a:solidFill>
                <a:latin typeface="Poppins SemiBold" pitchFamily="34" charset="0"/>
                <a:ea typeface="Poppins SemiBold" pitchFamily="34" charset="-122"/>
                <a:cs typeface="Poppins SemiBold" pitchFamily="34" charset="-12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  <a:buClrTx/>
              <a:buSzPct val="80000"/>
              <a:buFontTx/>
              <a:buBlip>
                <a:blip r:embed="rId23">
                  <a:extLst>
                    <a:ext uri="{96DAC541-7B7A-43D3-8B79-37D633B846F1}">
                      <asvg:svgBlip xmlns:asvg="http://schemas.microsoft.com/office/drawing/2016/SVG/main" r:embed="rId24"/>
                    </a:ext>
                  </a:extLst>
                </a:blip>
              </a:buBlip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80" name="Title 19">
            <a:extLst>
              <a:ext uri="{FF2B5EF4-FFF2-40B4-BE49-F238E27FC236}">
                <a16:creationId xmlns:a16="http://schemas.microsoft.com/office/drawing/2014/main" id="{7A83A425-0873-441A-806D-699E6EB6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4637"/>
            <a:ext cx="15773400" cy="609600"/>
          </a:xfrm>
          <a:prstGeom prst="rect">
            <a:avLst/>
          </a:prstGeom>
        </p:spPr>
        <p:txBody>
          <a:bodyPr vert="horz"/>
          <a:lstStyle>
            <a:lvl1pPr algn="l">
              <a:defRPr lang="en-US" sz="3375" b="1" kern="1200">
                <a:solidFill>
                  <a:srgbClr val="2C2C2C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Poppins SemiBold" pitchFamily="34" charset="-12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512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73BE6FB6-8086-9E6B-0D5B-E63CF0F98EC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17986175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484" imgH="486" progId="TCLayout.ActiveDocument.1">
                  <p:embed/>
                </p:oleObj>
              </mc:Choice>
              <mc:Fallback>
                <p:oleObj name="think-cell Slide" r:id="rId17" imgW="484" imgH="486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3BE6FB6-8086-9E6B-0D5B-E63CF0F98E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3" r:id="rId2"/>
    <p:sldLayoutId id="2147483664" r:id="rId3"/>
    <p:sldLayoutId id="2147483665" r:id="rId4"/>
    <p:sldLayoutId id="2147483667" r:id="rId5"/>
    <p:sldLayoutId id="2147483666" r:id="rId6"/>
    <p:sldLayoutId id="2147483676" r:id="rId7"/>
    <p:sldLayoutId id="2147483668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7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4" Type="http://schemas.openxmlformats.org/officeDocument/2006/relationships/image" Target="../media/image2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4" Type="http://schemas.openxmlformats.org/officeDocument/2006/relationships/image" Target="../media/image2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4" Type="http://schemas.openxmlformats.org/officeDocument/2006/relationships/image" Target="../media/image21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F3079A7F-4545-5E64-77EA-AB41677A10E4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3079A7F-4545-5E64-77EA-AB41677A1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777DDE-98C3-BF64-C4B4-872A71E910A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C3D6C64-01FF-444E-AD84-E895EC95156E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F9CADC-DBC5-9DB7-493D-BAB7FC567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C80780-DB88-984C-D60B-D52E52296D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31949"/>
              </p:ext>
            </p:extLst>
          </p:nvPr>
        </p:nvGraphicFramePr>
        <p:xfrm>
          <a:off x="838200" y="1786837"/>
          <a:ext cx="16486636" cy="6653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304583127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1923328261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2395428578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1174110002"/>
                    </a:ext>
                  </a:extLst>
                </a:gridCol>
                <a:gridCol w="4079475">
                  <a:extLst>
                    <a:ext uri="{9D8B030D-6E8A-4147-A177-3AD203B41FA5}">
                      <a16:colId xmlns:a16="http://schemas.microsoft.com/office/drawing/2014/main" val="3862608622"/>
                    </a:ext>
                  </a:extLst>
                </a:gridCol>
                <a:gridCol w="6964393">
                  <a:extLst>
                    <a:ext uri="{9D8B030D-6E8A-4147-A177-3AD203B41FA5}">
                      <a16:colId xmlns:a16="http://schemas.microsoft.com/office/drawing/2014/main" val="1450230735"/>
                    </a:ext>
                  </a:extLst>
                </a:gridCol>
              </a:tblGrid>
              <a:tr h="6653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Table_placeholder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30855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DC21C8C-68A6-C475-E6CE-C4FB92F09170}"/>
              </a:ext>
            </a:extLst>
          </p:cNvPr>
          <p:cNvSpPr/>
          <p:nvPr/>
        </p:nvSpPr>
        <p:spPr>
          <a:xfrm>
            <a:off x="15136586" y="0"/>
            <a:ext cx="3151414" cy="669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8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7A1B6-898E-8FFE-F3DF-2D9A8807F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90841A0F-5979-80CD-8129-5AA5E54CD40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3079A7F-4545-5E64-77EA-AB41677A1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2DBA41-6618-55E1-ED5C-D8E5B5EA0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C3D6C64-01FF-444E-AD84-E895EC95156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27D291-7BB5-7C5A-1D32-7A8ABAB54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541380-4A9C-EE33-B0E0-872E0395F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215147"/>
              </p:ext>
            </p:extLst>
          </p:nvPr>
        </p:nvGraphicFramePr>
        <p:xfrm>
          <a:off x="838200" y="1786837"/>
          <a:ext cx="16486636" cy="6653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304583127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1923328261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2395428578"/>
                    </a:ext>
                  </a:extLst>
                </a:gridCol>
                <a:gridCol w="1357056">
                  <a:extLst>
                    <a:ext uri="{9D8B030D-6E8A-4147-A177-3AD203B41FA5}">
                      <a16:colId xmlns:a16="http://schemas.microsoft.com/office/drawing/2014/main" val="1174110002"/>
                    </a:ext>
                  </a:extLst>
                </a:gridCol>
                <a:gridCol w="4079475">
                  <a:extLst>
                    <a:ext uri="{9D8B030D-6E8A-4147-A177-3AD203B41FA5}">
                      <a16:colId xmlns:a16="http://schemas.microsoft.com/office/drawing/2014/main" val="3862608622"/>
                    </a:ext>
                  </a:extLst>
                </a:gridCol>
                <a:gridCol w="6964393">
                  <a:extLst>
                    <a:ext uri="{9D8B030D-6E8A-4147-A177-3AD203B41FA5}">
                      <a16:colId xmlns:a16="http://schemas.microsoft.com/office/drawing/2014/main" val="1450230735"/>
                    </a:ext>
                  </a:extLst>
                </a:gridCol>
              </a:tblGrid>
              <a:tr h="6653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Table_placeholder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3085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F40ECB0-A5CC-C321-4A5E-5CDBB499E639}"/>
              </a:ext>
            </a:extLst>
          </p:cNvPr>
          <p:cNvSpPr txBox="1"/>
          <p:nvPr/>
        </p:nvSpPr>
        <p:spPr>
          <a:xfrm>
            <a:off x="838200" y="8939558"/>
            <a:ext cx="15982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Bullet_placeholder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E959ED-38EB-2207-D5EB-2CF79C292E20}"/>
              </a:ext>
            </a:extLst>
          </p:cNvPr>
          <p:cNvSpPr/>
          <p:nvPr/>
        </p:nvSpPr>
        <p:spPr>
          <a:xfrm>
            <a:off x="15136586" y="0"/>
            <a:ext cx="3151414" cy="669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269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4CA51-446F-0141-59F8-8EF1BD52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C9D0E3E2-48EE-7039-7A1D-052D557E67C3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0841A0F-5979-80CD-8129-5AA5E54CD4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67BD53-7CF9-AFB9-7EAD-C85DEF6A705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C3D6C64-01FF-444E-AD84-E895EC95156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4BE387-C439-F54F-6D00-82D2BED9C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We recruited a custom panel of &lt;company&gt; partners and advertisers</a:t>
            </a:r>
          </a:p>
        </p:txBody>
      </p:sp>
      <p:graphicFrame>
        <p:nvGraphicFramePr>
          <p:cNvPr id="8" name="Content Placeholder 11">
            <a:extLst>
              <a:ext uri="{FF2B5EF4-FFF2-40B4-BE49-F238E27FC236}">
                <a16:creationId xmlns:a16="http://schemas.microsoft.com/office/drawing/2014/main" id="{2B335763-D850-6BBA-B5C6-20B05B48D8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76012"/>
              </p:ext>
            </p:extLst>
          </p:nvPr>
        </p:nvGraphicFramePr>
        <p:xfrm>
          <a:off x="838200" y="1703337"/>
          <a:ext cx="7772400" cy="74135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99307">
                  <a:extLst>
                    <a:ext uri="{9D8B030D-6E8A-4147-A177-3AD203B41FA5}">
                      <a16:colId xmlns:a16="http://schemas.microsoft.com/office/drawing/2014/main" val="3233064169"/>
                    </a:ext>
                  </a:extLst>
                </a:gridCol>
                <a:gridCol w="2947019">
                  <a:extLst>
                    <a:ext uri="{9D8B030D-6E8A-4147-A177-3AD203B41FA5}">
                      <a16:colId xmlns:a16="http://schemas.microsoft.com/office/drawing/2014/main" val="2991816068"/>
                    </a:ext>
                  </a:extLst>
                </a:gridCol>
                <a:gridCol w="3126074">
                  <a:extLst>
                    <a:ext uri="{9D8B030D-6E8A-4147-A177-3AD203B41FA5}">
                      <a16:colId xmlns:a16="http://schemas.microsoft.com/office/drawing/2014/main" val="2107725513"/>
                    </a:ext>
                  </a:extLst>
                </a:gridCol>
              </a:tblGrid>
              <a:tr h="5034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</a:rPr>
                        <a:t>Company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</a:rPr>
                        <a:t>Expert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</a:rPr>
                        <a:t>Relevancy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215397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dirty="0">
                          <a:latin typeface="Century Gothic" panose="020B0502020202020204" pitchFamily="34" charset="0"/>
                        </a:rPr>
                        <a:t>Partner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180471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038441"/>
                  </a:ext>
                </a:extLst>
              </a:tr>
              <a:tr h="1056553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Century Gothic" panose="020B0502020202020204" pitchFamily="34" charset="0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88363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Century Gothic" panose="020B0502020202020204" pitchFamily="34" charset="0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477895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919305"/>
                  </a:ext>
                </a:extLst>
              </a:tr>
              <a:tr h="892265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9924521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5471653"/>
                  </a:ext>
                </a:extLst>
              </a:tr>
              <a:tr h="82686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8943137"/>
                  </a:ext>
                </a:extLst>
              </a:tr>
            </a:tbl>
          </a:graphicData>
        </a:graphic>
      </p:graphicFrame>
      <p:graphicFrame>
        <p:nvGraphicFramePr>
          <p:cNvPr id="9" name="Content Placeholder 11">
            <a:extLst>
              <a:ext uri="{FF2B5EF4-FFF2-40B4-BE49-F238E27FC236}">
                <a16:creationId xmlns:a16="http://schemas.microsoft.com/office/drawing/2014/main" id="{8C5B6CE0-246A-472C-B631-5024360F67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3366213"/>
              </p:ext>
            </p:extLst>
          </p:nvPr>
        </p:nvGraphicFramePr>
        <p:xfrm>
          <a:off x="8839200" y="1703337"/>
          <a:ext cx="7772400" cy="74135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9009">
                  <a:extLst>
                    <a:ext uri="{9D8B030D-6E8A-4147-A177-3AD203B41FA5}">
                      <a16:colId xmlns:a16="http://schemas.microsoft.com/office/drawing/2014/main" val="3233064169"/>
                    </a:ext>
                  </a:extLst>
                </a:gridCol>
                <a:gridCol w="2797317">
                  <a:extLst>
                    <a:ext uri="{9D8B030D-6E8A-4147-A177-3AD203B41FA5}">
                      <a16:colId xmlns:a16="http://schemas.microsoft.com/office/drawing/2014/main" val="2991816068"/>
                    </a:ext>
                  </a:extLst>
                </a:gridCol>
                <a:gridCol w="3126074">
                  <a:extLst>
                    <a:ext uri="{9D8B030D-6E8A-4147-A177-3AD203B41FA5}">
                      <a16:colId xmlns:a16="http://schemas.microsoft.com/office/drawing/2014/main" val="2107725513"/>
                    </a:ext>
                  </a:extLst>
                </a:gridCol>
              </a:tblGrid>
              <a:tr h="5100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Company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Expert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Relevancy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215397"/>
                  </a:ext>
                </a:extLst>
              </a:tr>
              <a:tr h="813143">
                <a:tc>
                  <a:txBody>
                    <a:bodyPr/>
                    <a:lstStyle/>
                    <a:p>
                      <a:pPr marL="0" marR="0" lvl="0" indent="0" algn="ctr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Retailer, </a:t>
                      </a:r>
                    </a:p>
                    <a:p>
                      <a:pPr marL="0" marR="0" lvl="0" indent="0" algn="ctr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$10B+ Revenue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Partner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180471"/>
                  </a:ext>
                </a:extLst>
              </a:tr>
              <a:tr h="827839">
                <a:tc>
                  <a:txBody>
                    <a:bodyPr/>
                    <a:lstStyle/>
                    <a:p>
                      <a:pPr marL="0" marR="0" lvl="0" indent="0" algn="ctr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Internet Co,</a:t>
                      </a:r>
                    </a:p>
                    <a:p>
                      <a:pPr marL="0" marR="0" lvl="0" indent="0" algn="ctr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$30B+ Revenue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</a:rPr>
                        <a:t>Partner + 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038441"/>
                  </a:ext>
                </a:extLst>
              </a:tr>
              <a:tr h="1057793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Partner + 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88363"/>
                  </a:ext>
                </a:extLst>
              </a:tr>
              <a:tr h="82783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477895"/>
                  </a:ext>
                </a:extLst>
              </a:tr>
              <a:tr h="82783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919305"/>
                  </a:ext>
                </a:extLst>
              </a:tr>
              <a:tr h="893312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Media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$5B+ Revenue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9924521"/>
                  </a:ext>
                </a:extLst>
              </a:tr>
              <a:tr h="82783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5471653"/>
                  </a:ext>
                </a:extLst>
              </a:tr>
              <a:tr h="82783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&lt;logo&gt;</a:t>
                      </a: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Name</a:t>
                      </a:r>
                      <a:b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Title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Advertiser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0066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27D9AA6-EB43-CDEA-FD28-3AC1C1C860AB}"/>
              </a:ext>
            </a:extLst>
          </p:cNvPr>
          <p:cNvSpPr/>
          <p:nvPr/>
        </p:nvSpPr>
        <p:spPr>
          <a:xfrm>
            <a:off x="15136586" y="0"/>
            <a:ext cx="3151414" cy="669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7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0BB726-9530-74D6-E72E-4B87789241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C3D6C64-01FF-444E-AD84-E895EC95156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391A09-4C16-807F-1B16-5E4C463D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DC3E377-692D-50F3-88D9-3EA8BB658C32}"/>
              </a:ext>
            </a:extLst>
          </p:cNvPr>
          <p:cNvSpPr/>
          <p:nvPr/>
        </p:nvSpPr>
        <p:spPr>
          <a:xfrm>
            <a:off x="838200" y="2090283"/>
            <a:ext cx="7685314" cy="6126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LHS_header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169D73-46B4-C357-0B94-91EDD922FE2F}"/>
              </a:ext>
            </a:extLst>
          </p:cNvPr>
          <p:cNvSpPr/>
          <p:nvPr/>
        </p:nvSpPr>
        <p:spPr>
          <a:xfrm>
            <a:off x="8926286" y="2090283"/>
            <a:ext cx="7685314" cy="6126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</a:t>
            </a:r>
            <a:r>
              <a:rPr lang="en-US" sz="2000" b="1">
                <a:solidFill>
                  <a:schemeClr val="tx1"/>
                </a:solidFill>
              </a:rPr>
              <a:t>HS</a:t>
            </a:r>
            <a:r>
              <a:rPr lang="en-US" sz="2000" b="1" dirty="0" err="1">
                <a:solidFill>
                  <a:schemeClr val="tx1"/>
                </a:solidFill>
              </a:rPr>
              <a:t>_header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5F7DF0-84F4-EE66-11FD-95492AB3A6A2}"/>
              </a:ext>
            </a:extLst>
          </p:cNvPr>
          <p:cNvSpPr txBox="1"/>
          <p:nvPr/>
        </p:nvSpPr>
        <p:spPr>
          <a:xfrm>
            <a:off x="312821" y="9673389"/>
            <a:ext cx="16298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400" i="1" dirty="0"/>
              <a:t>Source</a:t>
            </a:r>
            <a:r>
              <a:rPr lang="en-US" altLang="zh-CN" sz="1400" i="1" dirty="0"/>
              <a:t>:</a:t>
            </a:r>
            <a:endParaRPr lang="en-US" sz="1400" i="1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C54799B-F53D-65B5-2240-1C5B8FB67152}"/>
              </a:ext>
            </a:extLst>
          </p:cNvPr>
          <p:cNvGraphicFramePr>
            <a:graphicFrameLocks noGrp="1"/>
          </p:cNvGraphicFramePr>
          <p:nvPr/>
        </p:nvGraphicFramePr>
        <p:xfrm>
          <a:off x="8926287" y="2913692"/>
          <a:ext cx="7685313" cy="60500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5197">
                  <a:extLst>
                    <a:ext uri="{9D8B030D-6E8A-4147-A177-3AD203B41FA5}">
                      <a16:colId xmlns:a16="http://schemas.microsoft.com/office/drawing/2014/main" val="112112727"/>
                    </a:ext>
                  </a:extLst>
                </a:gridCol>
                <a:gridCol w="1325197">
                  <a:extLst>
                    <a:ext uri="{9D8B030D-6E8A-4147-A177-3AD203B41FA5}">
                      <a16:colId xmlns:a16="http://schemas.microsoft.com/office/drawing/2014/main" val="3654832102"/>
                    </a:ext>
                  </a:extLst>
                </a:gridCol>
                <a:gridCol w="5034919">
                  <a:extLst>
                    <a:ext uri="{9D8B030D-6E8A-4147-A177-3AD203B41FA5}">
                      <a16:colId xmlns:a16="http://schemas.microsoft.com/office/drawing/2014/main" val="558999386"/>
                    </a:ext>
                  </a:extLst>
                </a:gridCol>
              </a:tblGrid>
              <a:tr h="5381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Customer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Consideration / Awareness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Commentary</a:t>
                      </a: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561556"/>
                  </a:ext>
                </a:extLst>
              </a:tr>
              <a:tr h="122585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1" u="none" strike="noStrike" kern="12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405946"/>
                  </a:ext>
                </a:extLst>
              </a:tr>
              <a:tr h="1524841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1" u="none" strike="noStrike" kern="12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670508"/>
                  </a:ext>
                </a:extLst>
              </a:tr>
              <a:tr h="1524841"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1" u="none" strike="noStrike" kern="12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2557534"/>
                  </a:ext>
                </a:extLst>
              </a:tr>
              <a:tr h="1225853"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1" u="none" strike="noStrike" kern="12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 marT="91440" marB="9144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624721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8C70B7A-328A-A2CB-3FA3-83C95F46D0A6}"/>
              </a:ext>
            </a:extLst>
          </p:cNvPr>
          <p:cNvGraphicFramePr/>
          <p:nvPr/>
        </p:nvGraphicFramePr>
        <p:xfrm>
          <a:off x="838200" y="3168152"/>
          <a:ext cx="7685313" cy="6505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35301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H_TOC_SUBSECTIONS" val="0"/>
  <p:tag name="DH_AGENDA_COLLAPSE" val="1"/>
  <p:tag name="DH_AGENDA_OMIT" val="0"/>
  <p:tag name="DH_AGENDA_SKIP" val="1"/>
  <p:tag name="DH_FLYSHEET_STYLE" val="2"/>
  <p:tag name="MM_STAMP_CONVERTED" val="True"/>
  <p:tag name="MM_SECTION_CONVERTED" val="True"/>
  <p:tag name="THINKCELLPRESENTATIONDONOTDELETE" val="&lt;?xml version=&quot;1.0&quot; encoding=&quot;UTF-16&quot; standalone=&quot;yes&quot;?&gt;&lt;root reqver=&quot;28224&quot;&gt;&lt;version val=&quot;35509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Day&gt;&lt;m_yearfmt&gt;&lt;begin val=&quot;0&quot;/&gt;&lt;end val=&quot;4&quot;/&gt;&lt;/m_yearfmt&gt;&lt;/m_precDefaultDay&gt;&lt;m_precDefaultWeek&gt;&lt;m_yearfmt&gt;&lt;begin val=&quot;0&quot;/&gt;&lt;end val=&quot;4&quot;/&gt;&lt;/m_yearfmt&gt;&lt;/m_precDefaultWeek&gt;&lt;m_precDefaultMonth&gt;&lt;m_yearfmt&gt;&lt;begin val=&quot;0&quot;/&gt;&lt;end val=&quot;4&quot;/&gt;&lt;/m_yearfmt&gt;&lt;/m_precDefaultMonth&gt;&lt;m_precDefaultQuarter&gt;&lt;m_yearfmt&gt;&lt;begin val=&quot;0&quot;/&gt;&lt;end val=&quot;4&quot;/&gt;&lt;/m_yearfmt&gt;&lt;/m_precDefaultQuarter&gt;&lt;m_precDefaultYear&gt;&lt;m_yearfmt&gt;&lt;begin val=&quot;0&quot;/&gt;&lt;end val=&quot;4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20&quot;&gt;&lt;elem m_fUsage=&quot;4.23060725280527183401E+00&quot;&gt;&lt;m_msothmcolidx val=&quot;0&quot;/&gt;&lt;m_rgb r=&quot;F4&quot; g=&quot;CC&quot; b=&quot;CC&quot;/&gt;&lt;/elem&gt;&lt;elem m_fUsage=&quot;2.77697764343857800284E+00&quot;&gt;&lt;m_msothmcolidx val=&quot;0&quot;/&gt;&lt;m_rgb r=&quot;60&quot; g=&quot;91&quot; b=&quot;4A&quot;/&gt;&lt;/elem&gt;&lt;elem m_fUsage=&quot;1.18481282530111431406E+00&quot;&gt;&lt;m_msothmcolidx val=&quot;0&quot;/&gt;&lt;m_rgb r=&quot;EA&quot; g=&quot;99&quot; b=&quot;99&quot;/&gt;&lt;/elem&gt;&lt;elem m_fUsage=&quot;1.00428513067541191894E+00&quot;&gt;&lt;m_msothmcolidx val=&quot;0&quot;/&gt;&lt;m_rgb r=&quot;88&quot; g=&quot;B9&quot; b=&quot;72&quot;/&gt;&lt;/elem&gt;&lt;elem m_fUsage=&quot;5.20762216954971712823E-01&quot;&gt;&lt;m_msothmcolidx val=&quot;0&quot;/&gt;&lt;m_rgb r=&quot;C1&quot; g=&quot;5A&quot; b=&quot;6C&quot;/&gt;&lt;/elem&gt;&lt;elem m_fUsage=&quot;9.27075984104961392518E-02&quot;&gt;&lt;m_msothmcolidx val=&quot;0&quot;/&gt;&lt;m_rgb r=&quot;D6&quot; g=&quot;33&quot; b=&quot;33&quot;/&gt;&lt;/elem&gt;&lt;elem m_fUsage=&quot;7.49377298834330296540E-02&quot;&gt;&lt;m_msothmcolidx val=&quot;0&quot;/&gt;&lt;m_rgb r=&quot;F9&quot; g=&quot;CC&quot; b=&quot;85&quot;/&gt;&lt;/elem&gt;&lt;elem m_fUsage=&quot;5.54151218061505537738E-02&quot;&gt;&lt;m_msothmcolidx val=&quot;0&quot;/&gt;&lt;m_rgb r=&quot;E6&quot; g=&quot;C6&quot; b=&quot;9E&quot;/&gt;&lt;/elem&gt;&lt;elem m_fUsage=&quot;8.81295560451740220276E-03&quot;&gt;&lt;m_msothmcolidx val=&quot;0&quot;/&gt;&lt;m_rgb r=&quot;F9&quot; g=&quot;C3&quot; b=&quot;84&quot;/&gt;&lt;/elem&gt;&lt;elem m_fUsage=&quot;8.72796356808772273717E-03&quot;&gt;&lt;m_msothmcolidx val=&quot;0&quot;/&gt;&lt;m_rgb r=&quot;FA&quot; g=&quot;DE&quot; b=&quot;83&quot;/&gt;&lt;/elem&gt;&lt;elem m_fUsage=&quot;7.06965049015105539976E-03&quot;&gt;&lt;m_msothmcolidx val=&quot;0&quot;/&gt;&lt;m_rgb r=&quot;E2&quot; g=&quot;C5&quot; b=&quot;A3&quot;/&gt;&lt;/elem&gt;&lt;elem m_fUsage=&quot;6.36268544113594968631E-03&quot;&gt;&lt;m_msothmcolidx val=&quot;0&quot;/&gt;&lt;m_rgb r=&quot;EC&quot; g=&quot;C7&quot; b=&quot;97&quot;/&gt;&lt;/elem&gt;&lt;elem m_fUsage=&quot;5.72641689702235463094E-03&quot;&gt;&lt;m_msothmcolidx val=&quot;0&quot;/&gt;&lt;m_rgb r=&quot;F3&quot; g=&quot;C2&quot; b=&quot;8C&quot;/&gt;&lt;/elem&gt;&lt;elem m_fUsage=&quot;5.71410080703559173504E-03&quot;&gt;&lt;m_msothmcolidx val=&quot;0&quot;/&gt;&lt;m_rgb r=&quot;DD&quot; g=&quot;DD&quot; b=&quot;DD&quot;/&gt;&lt;/elem&gt;&lt;elem m_fUsage=&quot;5.15377520732011960153E-03&quot;&gt;&lt;m_msothmcolidx val=&quot;0&quot;/&gt;&lt;m_rgb r=&quot;FC&quot; g=&quot;C3&quot; b=&quot;80&quot;/&gt;&lt;/elem&gt;&lt;elem m_fUsage=&quot;3.75710212613636698742E-03&quot;&gt;&lt;m_msothmcolidx val=&quot;0&quot;/&gt;&lt;m_rgb r=&quot;F7&quot; g=&quot;C3&quot; b=&quot;87&quot;/&gt;&lt;/elem&gt;&lt;elem m_fUsage=&quot;3.38174525435767751869E-03&quot;&gt;&lt;m_msothmcolidx val=&quot;0&quot;/&gt;&lt;m_rgb r=&quot;D9&quot; g=&quot;EA&quot; b=&quot;D3&quot;/&gt;&lt;/elem&gt;&lt;elem m_fUsage=&quot;3.15078932138814589090E-03&quot;&gt;&lt;m_msothmcolidx val=&quot;0&quot;/&gt;&lt;m_rgb r=&quot;B6&quot; g=&quot;D7&quot; b=&quot;A8&quot;/&gt;&lt;/elem&gt;&lt;elem m_fUsage=&quot;8.59897056644862503583E-04&quot;&gt;&lt;m_msothmcolidx val=&quot;0&quot;/&gt;&lt;m_rgb r=&quot;99&quot; g=&quot;00&quot; b=&quot;00&quot;/&gt;&lt;/elem&gt;&lt;elem m_fUsage=&quot;7.74218883263887505675E-04&quot;&gt;&lt;m_msothmcolidx val=&quot;0&quot;/&gt;&lt;m_rgb r=&quot;AD&quot; g=&quot;33&quot; b=&quot;33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Tempus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04852"/>
      </a:accent1>
      <a:accent2>
        <a:srgbClr val="0A6F75"/>
      </a:accent2>
      <a:accent3>
        <a:srgbClr val="E2ECED"/>
      </a:accent3>
      <a:accent4>
        <a:srgbClr val="F3D6BC"/>
      </a:accent4>
      <a:accent5>
        <a:srgbClr val="CC0000"/>
      </a:accent5>
      <a:accent6>
        <a:srgbClr val="009900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v3" id="{64AAEB95-C4AC-C945-9E54-61FBC3BC3388}" vid="{6D6A8D37-B58F-9048-9993-9BB8599DEA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FBE8123D104B4F88A11DAB848EA79B" ma:contentTypeVersion="4" ma:contentTypeDescription="Create a new document." ma:contentTypeScope="" ma:versionID="158064e5242af014320093d3e86ac4c5">
  <xsd:schema xmlns:xsd="http://www.w3.org/2001/XMLSchema" xmlns:xs="http://www.w3.org/2001/XMLSchema" xmlns:p="http://schemas.microsoft.com/office/2006/metadata/properties" xmlns:ns2="3f6bfbad-e59a-4f48-99fb-f09c62c54dc0" targetNamespace="http://schemas.microsoft.com/office/2006/metadata/properties" ma:root="true" ma:fieldsID="b2c57ccbd88b06c7a38aa673e4b10a3a" ns2:_="">
    <xsd:import namespace="3f6bfbad-e59a-4f48-99fb-f09c62c54d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6bfbad-e59a-4f48-99fb-f09c62c54d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67A2F2-413F-47A9-A259-DF532C028F05}">
  <ds:schemaRefs>
    <ds:schemaRef ds:uri="3f6bfbad-e59a-4f48-99fb-f09c62c54dc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8010820-9D1E-45BF-B7DD-D6A6A13CFE9C}">
  <ds:schemaRefs>
    <ds:schemaRef ds:uri="3f6bfbad-e59a-4f48-99fb-f09c62c54d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2B356BA-DF81-4616-8430-3AE66F0521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Words>169</Words>
  <Application>Microsoft Macintosh PowerPoint</Application>
  <PresentationFormat>Custom</PresentationFormat>
  <Paragraphs>71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Poppins Regular</vt:lpstr>
      <vt:lpstr>Arial</vt:lpstr>
      <vt:lpstr>Century Gothic</vt:lpstr>
      <vt:lpstr>Poppins SemiBold</vt:lpstr>
      <vt:lpstr>Office Theme</vt:lpstr>
      <vt:lpstr>think-cell Slide</vt:lpstr>
      <vt:lpstr>PowerPoint Presentation</vt:lpstr>
      <vt:lpstr>PowerPoint Presentation</vt:lpstr>
      <vt:lpstr>We recruited a custom panel of &lt;company&gt; partners and advertisers</vt:lpstr>
      <vt:lpstr>PowerPoint Presentation</vt:lpstr>
    </vt:vector>
  </TitlesOfParts>
  <Manager/>
  <Company>PptxGenJS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keywords/>
  <dc:description/>
  <cp:lastModifiedBy>Wendy Huang</cp:lastModifiedBy>
  <cp:revision>9</cp:revision>
  <dcterms:created xsi:type="dcterms:W3CDTF">2023-11-20T16:28:49Z</dcterms:created>
  <dcterms:modified xsi:type="dcterms:W3CDTF">2026-01-21T02:42:22Z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0x0101008CFBE8123D104B4F88A11DAB848EA79B</vt:lpwstr>
  </property>
</Properties>
</file>

<file path=docProps/thumbnail.jpeg>
</file>